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e842d9b13_2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0e842d9b13_2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e842d9b13_2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0e842d9b13_2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0e842d9b13_2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0e842d9b13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0e842d9b13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0e842d9b13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e842d9b13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0e842d9b13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e842d9b13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0e842d9b13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e842d9b13_8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0e842d9b13_8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0e842d9b13_8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0e842d9b13_8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0e842d9b13_8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0e842d9b13_8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e842d9b13_8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e842d9b13_8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e842d9b13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e842d9b13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0e842d9b13_8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0e842d9b13_8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0e842d9b13_8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0e842d9b13_8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0e842d9b13_8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0e842d9b13_8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0e842d9b13_8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0e842d9b13_8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0e842d9b13_8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0e842d9b13_8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0e842d9b13_8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0e842d9b13_8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0e842d9b13_8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0e842d9b13_8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0e842d9b13_8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0e842d9b13_8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0e842d9b13_8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0e842d9b13_8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0e842d9b13_8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0e842d9b13_8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e842d9b13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0e842d9b13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0ea22fa70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0ea22fa70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0ea22fa70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0ea22fa70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0e842d9b13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0e842d9b13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0e842d9b13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0e842d9b13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0e842d9b13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0e842d9b13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0e842d9b13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0e842d9b13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0e842d9b13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0e842d9b13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0e842d9b13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0e842d9b13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0e842d9b13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0e842d9b13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0e842d9b13_4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0e842d9b13_4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e842d9b13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0e842d9b13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0e842d9b13_4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0e842d9b13_4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0e842d9b13_4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0e842d9b13_4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0e842d9b13_4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0e842d9b13_4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0e842d9b13_4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0e842d9b13_4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e842d9b13_4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e842d9b13_4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0e842d9b1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0e842d9b1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0e842d9b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0e842d9b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0e842d9b13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0e842d9b13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0e842d9b13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0e842d9b13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0e842d9b1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10e842d9b1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e842d9b13_2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e842d9b13_2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0e842d9b1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0e842d9b1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0e842d9b13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10e842d9b13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0e842d9b13_5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0e842d9b13_5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0e842d9b13_5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10e842d9b13_5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0e842d9b13_5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0e842d9b13_5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0e842d9b13_5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0e842d9b13_5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0e842d9b13_5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10e842d9b13_5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0e842d9b13_5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0e842d9b13_5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0e842d9b13_5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0e842d9b13_5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0e842d9b13_5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0e842d9b13_5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e842d9b13_2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e842d9b13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0e842d9b13_5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0e842d9b13_5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0e842d9b13_5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10e842d9b13_5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0e842d9b13_5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0e842d9b13_5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0e842d9b13_5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0e842d9b13_5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0e842d9b13_5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10e842d9b13_5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0e842d9b13_5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0e842d9b13_5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0e842d9b13_5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10e842d9b13_5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10e842d9b13_5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10e842d9b13_5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0e842d9b13_5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0e842d9b13_5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0e842d9b13_5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10e842d9b13_5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0e842d9b13_2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0e842d9b13_2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10e842d9b13_5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10e842d9b13_5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e842d9b13_2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e842d9b13_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e842d9b13_2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0e842d9b13_2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0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6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3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8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075" y="0"/>
            <a:ext cx="495099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06375" y="121550"/>
            <a:ext cx="110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main</a:t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3121950" y="169300"/>
            <a:ext cx="1661100" cy="216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4005225" y="328550"/>
            <a:ext cx="96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productList</a:t>
            </a:r>
            <a:endParaRPr sz="1100"/>
          </a:p>
        </p:txBody>
      </p:sp>
      <p:sp>
        <p:nvSpPr>
          <p:cNvPr id="58" name="Google Shape;58;p13"/>
          <p:cNvSpPr/>
          <p:nvPr/>
        </p:nvSpPr>
        <p:spPr>
          <a:xfrm>
            <a:off x="5910675" y="169300"/>
            <a:ext cx="402900" cy="216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5455275" y="169300"/>
            <a:ext cx="402900" cy="216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4999875" y="169300"/>
            <a:ext cx="402900" cy="216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4707125" y="-61150"/>
            <a:ext cx="151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productList</a:t>
            </a:r>
            <a:endParaRPr sz="900"/>
          </a:p>
        </p:txBody>
      </p:sp>
      <p:sp>
        <p:nvSpPr>
          <p:cNvPr id="62" name="Google Shape;62;p13"/>
          <p:cNvSpPr txBox="1"/>
          <p:nvPr/>
        </p:nvSpPr>
        <p:spPr>
          <a:xfrm>
            <a:off x="5262125" y="385600"/>
            <a:ext cx="151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community</a:t>
            </a:r>
            <a:r>
              <a:rPr lang="ko" sz="1100"/>
              <a:t>List</a:t>
            </a:r>
            <a:endParaRPr sz="1100"/>
          </a:p>
        </p:txBody>
      </p:sp>
      <p:sp>
        <p:nvSpPr>
          <p:cNvPr id="63" name="Google Shape;63;p13"/>
          <p:cNvSpPr txBox="1"/>
          <p:nvPr/>
        </p:nvSpPr>
        <p:spPr>
          <a:xfrm>
            <a:off x="6313575" y="169300"/>
            <a:ext cx="151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faqList</a:t>
            </a:r>
            <a:endParaRPr sz="1100"/>
          </a:p>
        </p:txBody>
      </p:sp>
      <p:sp>
        <p:nvSpPr>
          <p:cNvPr id="64" name="Google Shape;64;p13"/>
          <p:cNvSpPr txBox="1"/>
          <p:nvPr/>
        </p:nvSpPr>
        <p:spPr>
          <a:xfrm>
            <a:off x="5376425" y="-261250"/>
            <a:ext cx="84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loginPage</a:t>
            </a:r>
            <a:endParaRPr sz="800"/>
          </a:p>
        </p:txBody>
      </p:sp>
      <p:sp>
        <p:nvSpPr>
          <p:cNvPr id="65" name="Google Shape;65;p13"/>
          <p:cNvSpPr txBox="1"/>
          <p:nvPr/>
        </p:nvSpPr>
        <p:spPr>
          <a:xfrm>
            <a:off x="5934375" y="-261250"/>
            <a:ext cx="84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Registration</a:t>
            </a:r>
            <a:endParaRPr sz="800"/>
          </a:p>
        </p:txBody>
      </p:sp>
      <p:sp>
        <p:nvSpPr>
          <p:cNvPr id="66" name="Google Shape;66;p13"/>
          <p:cNvSpPr/>
          <p:nvPr/>
        </p:nvSpPr>
        <p:spPr>
          <a:xfrm>
            <a:off x="5675675" y="24200"/>
            <a:ext cx="250500" cy="152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3"/>
          <p:cNvSpPr/>
          <p:nvPr/>
        </p:nvSpPr>
        <p:spPr>
          <a:xfrm>
            <a:off x="5980575" y="24200"/>
            <a:ext cx="333000" cy="152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3"/>
          <p:cNvSpPr/>
          <p:nvPr/>
        </p:nvSpPr>
        <p:spPr>
          <a:xfrm>
            <a:off x="1955250" y="2058350"/>
            <a:ext cx="891600" cy="84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3"/>
          <p:cNvSpPr/>
          <p:nvPr/>
        </p:nvSpPr>
        <p:spPr>
          <a:xfrm>
            <a:off x="6431950" y="1190950"/>
            <a:ext cx="457500" cy="432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3"/>
          <p:cNvSpPr txBox="1"/>
          <p:nvPr/>
        </p:nvSpPr>
        <p:spPr>
          <a:xfrm>
            <a:off x="1992925" y="2797575"/>
            <a:ext cx="222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productDetail</a:t>
            </a:r>
            <a:endParaRPr sz="1000"/>
          </a:p>
        </p:txBody>
      </p:sp>
      <p:sp>
        <p:nvSpPr>
          <p:cNvPr id="71" name="Google Shape;71;p13"/>
          <p:cNvSpPr txBox="1"/>
          <p:nvPr/>
        </p:nvSpPr>
        <p:spPr>
          <a:xfrm>
            <a:off x="6889450" y="1285150"/>
            <a:ext cx="222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productDetail</a:t>
            </a:r>
            <a:endParaRPr sz="1000"/>
          </a:p>
        </p:txBody>
      </p:sp>
      <p:cxnSp>
        <p:nvCxnSpPr>
          <p:cNvPr id="72" name="Google Shape;72;p13"/>
          <p:cNvCxnSpPr>
            <a:stCxn id="71" idx="1"/>
            <a:endCxn id="71" idx="1"/>
          </p:cNvCxnSpPr>
          <p:nvPr/>
        </p:nvCxnSpPr>
        <p:spPr>
          <a:xfrm>
            <a:off x="6889450" y="145450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" name="Google Shape;73;p13"/>
          <p:cNvCxnSpPr>
            <a:stCxn id="63" idx="1"/>
          </p:cNvCxnSpPr>
          <p:nvPr/>
        </p:nvCxnSpPr>
        <p:spPr>
          <a:xfrm>
            <a:off x="6313575" y="34630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" name="Google Shape;74;p13"/>
          <p:cNvCxnSpPr/>
          <p:nvPr/>
        </p:nvCxnSpPr>
        <p:spPr>
          <a:xfrm>
            <a:off x="5641250" y="368700"/>
            <a:ext cx="18600" cy="13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" name="Google Shape;75;p13"/>
          <p:cNvCxnSpPr/>
          <p:nvPr/>
        </p:nvCxnSpPr>
        <p:spPr>
          <a:xfrm rot="10800000">
            <a:off x="4907775" y="185200"/>
            <a:ext cx="92100" cy="18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" name="Google Shape;76;p13"/>
          <p:cNvSpPr/>
          <p:nvPr/>
        </p:nvSpPr>
        <p:spPr>
          <a:xfrm>
            <a:off x="6431950" y="505550"/>
            <a:ext cx="457500" cy="30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3"/>
          <p:cNvSpPr txBox="1"/>
          <p:nvPr/>
        </p:nvSpPr>
        <p:spPr>
          <a:xfrm>
            <a:off x="6914100" y="490100"/>
            <a:ext cx="222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favoriteList</a:t>
            </a:r>
            <a:endParaRPr sz="1000"/>
          </a:p>
        </p:txBody>
      </p:sp>
      <p:cxnSp>
        <p:nvCxnSpPr>
          <p:cNvPr id="78" name="Google Shape;78;p13"/>
          <p:cNvCxnSpPr>
            <a:stCxn id="56" idx="1"/>
            <a:endCxn id="57" idx="1"/>
          </p:cNvCxnSpPr>
          <p:nvPr/>
        </p:nvCxnSpPr>
        <p:spPr>
          <a:xfrm>
            <a:off x="3121950" y="277450"/>
            <a:ext cx="883200" cy="2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" name="Google Shape;79;p13"/>
          <p:cNvCxnSpPr>
            <a:stCxn id="77" idx="1"/>
            <a:endCxn id="77" idx="1"/>
          </p:cNvCxnSpPr>
          <p:nvPr/>
        </p:nvCxnSpPr>
        <p:spPr>
          <a:xfrm>
            <a:off x="6914100" y="65945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" name="Google Shape;80;p13"/>
          <p:cNvSpPr/>
          <p:nvPr/>
        </p:nvSpPr>
        <p:spPr>
          <a:xfrm>
            <a:off x="2031450" y="4066525"/>
            <a:ext cx="2751900" cy="228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3"/>
          <p:cNvSpPr txBox="1"/>
          <p:nvPr/>
        </p:nvSpPr>
        <p:spPr>
          <a:xfrm>
            <a:off x="5041775" y="4003525"/>
            <a:ext cx="151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notice</a:t>
            </a:r>
            <a:r>
              <a:rPr lang="ko" sz="1100"/>
              <a:t>List</a:t>
            </a:r>
            <a:endParaRPr sz="1100"/>
          </a:p>
        </p:txBody>
      </p:sp>
      <p:cxnSp>
        <p:nvCxnSpPr>
          <p:cNvPr id="82" name="Google Shape;82;p13"/>
          <p:cNvCxnSpPr>
            <a:stCxn id="80" idx="3"/>
            <a:endCxn id="81" idx="1"/>
          </p:cNvCxnSpPr>
          <p:nvPr/>
        </p:nvCxnSpPr>
        <p:spPr>
          <a:xfrm>
            <a:off x="4783350" y="4180525"/>
            <a:ext cx="25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" name="Google Shape;83;p13"/>
          <p:cNvSpPr/>
          <p:nvPr/>
        </p:nvSpPr>
        <p:spPr>
          <a:xfrm>
            <a:off x="1992925" y="169300"/>
            <a:ext cx="963300" cy="216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3"/>
          <p:cNvSpPr txBox="1"/>
          <p:nvPr/>
        </p:nvSpPr>
        <p:spPr>
          <a:xfrm>
            <a:off x="1156625" y="100450"/>
            <a:ext cx="96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main</a:t>
            </a:r>
            <a:endParaRPr sz="1100"/>
          </a:p>
        </p:txBody>
      </p:sp>
      <p:cxnSp>
        <p:nvCxnSpPr>
          <p:cNvPr id="85" name="Google Shape;85;p13"/>
          <p:cNvCxnSpPr/>
          <p:nvPr/>
        </p:nvCxnSpPr>
        <p:spPr>
          <a:xfrm rot="10800000">
            <a:off x="1618350" y="257025"/>
            <a:ext cx="334200" cy="3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" name="Google Shape;86;p13"/>
          <p:cNvSpPr txBox="1"/>
          <p:nvPr/>
        </p:nvSpPr>
        <p:spPr>
          <a:xfrm>
            <a:off x="433525" y="1146700"/>
            <a:ext cx="110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goguma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java1234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5450" y="152400"/>
            <a:ext cx="629292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2"/>
          <p:cNvSpPr txBox="1"/>
          <p:nvPr/>
        </p:nvSpPr>
        <p:spPr>
          <a:xfrm>
            <a:off x="176900" y="268850"/>
            <a:ext cx="2009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비밀번호 찾기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resetPassword</a:t>
            </a:r>
            <a:endParaRPr/>
          </a:p>
        </p:txBody>
      </p:sp>
      <p:sp>
        <p:nvSpPr>
          <p:cNvPr id="172" name="Google Shape;172;p22"/>
          <p:cNvSpPr txBox="1"/>
          <p:nvPr/>
        </p:nvSpPr>
        <p:spPr>
          <a:xfrm>
            <a:off x="4873750" y="3472225"/>
            <a:ext cx="84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loginPage</a:t>
            </a:r>
            <a:endParaRPr sz="800"/>
          </a:p>
        </p:txBody>
      </p:sp>
      <p:sp>
        <p:nvSpPr>
          <p:cNvPr id="173" name="Google Shape;173;p22"/>
          <p:cNvSpPr/>
          <p:nvPr/>
        </p:nvSpPr>
        <p:spPr>
          <a:xfrm>
            <a:off x="4802200" y="3164425"/>
            <a:ext cx="992100" cy="30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4650" y="65400"/>
            <a:ext cx="5950874" cy="276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 txBox="1"/>
          <p:nvPr/>
        </p:nvSpPr>
        <p:spPr>
          <a:xfrm>
            <a:off x="176900" y="268850"/>
            <a:ext cx="2009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회원가입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Registration</a:t>
            </a:r>
            <a:endParaRPr/>
          </a:p>
        </p:txBody>
      </p:sp>
      <p:pic>
        <p:nvPicPr>
          <p:cNvPr id="180" name="Google Shape;18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4650" y="2829628"/>
            <a:ext cx="5950874" cy="2215572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3"/>
          <p:cNvSpPr txBox="1"/>
          <p:nvPr/>
        </p:nvSpPr>
        <p:spPr>
          <a:xfrm>
            <a:off x="4635250" y="4767625"/>
            <a:ext cx="117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RegistrationSuccess</a:t>
            </a:r>
            <a:endParaRPr sz="800"/>
          </a:p>
        </p:txBody>
      </p:sp>
      <p:sp>
        <p:nvSpPr>
          <p:cNvPr id="182" name="Google Shape;182;p23"/>
          <p:cNvSpPr/>
          <p:nvPr/>
        </p:nvSpPr>
        <p:spPr>
          <a:xfrm>
            <a:off x="4726000" y="4459825"/>
            <a:ext cx="992100" cy="30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5175" y="152400"/>
            <a:ext cx="6460552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4"/>
          <p:cNvSpPr txBox="1"/>
          <p:nvPr/>
        </p:nvSpPr>
        <p:spPr>
          <a:xfrm>
            <a:off x="176900" y="268850"/>
            <a:ext cx="2009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회원가입 - 성공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RegistrationSuccess</a:t>
            </a:r>
            <a:endParaRPr/>
          </a:p>
        </p:txBody>
      </p:sp>
      <p:sp>
        <p:nvSpPr>
          <p:cNvPr id="189" name="Google Shape;189;p24"/>
          <p:cNvSpPr txBox="1"/>
          <p:nvPr/>
        </p:nvSpPr>
        <p:spPr>
          <a:xfrm>
            <a:off x="5315175" y="3962025"/>
            <a:ext cx="849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loginPage</a:t>
            </a:r>
            <a:endParaRPr sz="1000"/>
          </a:p>
        </p:txBody>
      </p:sp>
      <p:sp>
        <p:nvSpPr>
          <p:cNvPr id="190" name="Google Shape;190;p24"/>
          <p:cNvSpPr/>
          <p:nvPr/>
        </p:nvSpPr>
        <p:spPr>
          <a:xfrm>
            <a:off x="5103225" y="3706350"/>
            <a:ext cx="968100" cy="30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0800" y="0"/>
            <a:ext cx="4646776" cy="523762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5"/>
          <p:cNvSpPr txBox="1"/>
          <p:nvPr/>
        </p:nvSpPr>
        <p:spPr>
          <a:xfrm>
            <a:off x="106375" y="121550"/>
            <a:ext cx="151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커뮤니티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</a:t>
            </a:r>
            <a:r>
              <a:rPr lang="ko"/>
              <a:t>ommunityList</a:t>
            </a:r>
            <a:endParaRPr/>
          </a:p>
        </p:txBody>
      </p:sp>
      <p:sp>
        <p:nvSpPr>
          <p:cNvPr id="197" name="Google Shape;197;p25"/>
          <p:cNvSpPr txBox="1"/>
          <p:nvPr/>
        </p:nvSpPr>
        <p:spPr>
          <a:xfrm>
            <a:off x="3909000" y="844325"/>
            <a:ext cx="117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communityDetail</a:t>
            </a:r>
            <a:endParaRPr sz="800"/>
          </a:p>
        </p:txBody>
      </p:sp>
      <p:sp>
        <p:nvSpPr>
          <p:cNvPr id="198" name="Google Shape;198;p25"/>
          <p:cNvSpPr/>
          <p:nvPr/>
        </p:nvSpPr>
        <p:spPr>
          <a:xfrm>
            <a:off x="2747950" y="920525"/>
            <a:ext cx="1237800" cy="16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5"/>
          <p:cNvSpPr/>
          <p:nvPr/>
        </p:nvSpPr>
        <p:spPr>
          <a:xfrm>
            <a:off x="6266050" y="2410350"/>
            <a:ext cx="442500" cy="16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5"/>
          <p:cNvSpPr txBox="1"/>
          <p:nvPr/>
        </p:nvSpPr>
        <p:spPr>
          <a:xfrm>
            <a:off x="6757575" y="2337150"/>
            <a:ext cx="117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communityForm</a:t>
            </a:r>
            <a:endParaRPr sz="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9275" y="0"/>
            <a:ext cx="4538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6"/>
          <p:cNvSpPr txBox="1"/>
          <p:nvPr/>
        </p:nvSpPr>
        <p:spPr>
          <a:xfrm>
            <a:off x="106375" y="121550"/>
            <a:ext cx="1580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커뮤니티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communityForm</a:t>
            </a:r>
            <a:endParaRPr/>
          </a:p>
        </p:txBody>
      </p:sp>
      <p:sp>
        <p:nvSpPr>
          <p:cNvPr id="207" name="Google Shape;207;p26"/>
          <p:cNvSpPr/>
          <p:nvPr/>
        </p:nvSpPr>
        <p:spPr>
          <a:xfrm>
            <a:off x="6022925" y="2491050"/>
            <a:ext cx="328500" cy="16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6"/>
          <p:cNvSpPr/>
          <p:nvPr/>
        </p:nvSpPr>
        <p:spPr>
          <a:xfrm>
            <a:off x="5694425" y="2491050"/>
            <a:ext cx="328500" cy="16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6"/>
          <p:cNvSpPr txBox="1"/>
          <p:nvPr/>
        </p:nvSpPr>
        <p:spPr>
          <a:xfrm>
            <a:off x="5367250" y="2571750"/>
            <a:ext cx="117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communityList</a:t>
            </a:r>
            <a:endParaRPr sz="800"/>
          </a:p>
        </p:txBody>
      </p:sp>
      <p:sp>
        <p:nvSpPr>
          <p:cNvPr id="210" name="Google Shape;210;p26"/>
          <p:cNvSpPr txBox="1"/>
          <p:nvPr/>
        </p:nvSpPr>
        <p:spPr>
          <a:xfrm>
            <a:off x="6351425" y="2458225"/>
            <a:ext cx="117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communityDetail</a:t>
            </a:r>
            <a:endParaRPr sz="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/>
          <p:nvPr/>
        </p:nvSpPr>
        <p:spPr>
          <a:xfrm>
            <a:off x="106375" y="121550"/>
            <a:ext cx="231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자주 묻는 질문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faqList</a:t>
            </a:r>
            <a:endParaRPr/>
          </a:p>
        </p:txBody>
      </p:sp>
      <p:pic>
        <p:nvPicPr>
          <p:cNvPr id="216" name="Google Shape;2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4625" y="152400"/>
            <a:ext cx="524484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7"/>
          <p:cNvSpPr/>
          <p:nvPr/>
        </p:nvSpPr>
        <p:spPr>
          <a:xfrm>
            <a:off x="6594625" y="2959800"/>
            <a:ext cx="273600" cy="17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7"/>
          <p:cNvSpPr/>
          <p:nvPr/>
        </p:nvSpPr>
        <p:spPr>
          <a:xfrm>
            <a:off x="6868225" y="2959800"/>
            <a:ext cx="273600" cy="17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7"/>
          <p:cNvSpPr/>
          <p:nvPr/>
        </p:nvSpPr>
        <p:spPr>
          <a:xfrm>
            <a:off x="6731925" y="4267000"/>
            <a:ext cx="546600" cy="17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7"/>
          <p:cNvSpPr/>
          <p:nvPr/>
        </p:nvSpPr>
        <p:spPr>
          <a:xfrm>
            <a:off x="3153975" y="1160075"/>
            <a:ext cx="546600" cy="17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7"/>
          <p:cNvSpPr/>
          <p:nvPr/>
        </p:nvSpPr>
        <p:spPr>
          <a:xfrm>
            <a:off x="3739450" y="1160075"/>
            <a:ext cx="546600" cy="17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7"/>
          <p:cNvSpPr/>
          <p:nvPr/>
        </p:nvSpPr>
        <p:spPr>
          <a:xfrm>
            <a:off x="4378100" y="1160075"/>
            <a:ext cx="546600" cy="17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7"/>
          <p:cNvSpPr/>
          <p:nvPr/>
        </p:nvSpPr>
        <p:spPr>
          <a:xfrm>
            <a:off x="3109750" y="1479625"/>
            <a:ext cx="546600" cy="17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7"/>
          <p:cNvSpPr/>
          <p:nvPr/>
        </p:nvSpPr>
        <p:spPr>
          <a:xfrm>
            <a:off x="3656350" y="1479625"/>
            <a:ext cx="546600" cy="17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7"/>
          <p:cNvSpPr/>
          <p:nvPr/>
        </p:nvSpPr>
        <p:spPr>
          <a:xfrm>
            <a:off x="4127850" y="1479625"/>
            <a:ext cx="546600" cy="17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7"/>
          <p:cNvSpPr/>
          <p:nvPr/>
        </p:nvSpPr>
        <p:spPr>
          <a:xfrm>
            <a:off x="4674450" y="1479625"/>
            <a:ext cx="546600" cy="17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7"/>
          <p:cNvSpPr/>
          <p:nvPr/>
        </p:nvSpPr>
        <p:spPr>
          <a:xfrm>
            <a:off x="5221050" y="1479625"/>
            <a:ext cx="546600" cy="17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7"/>
          <p:cNvSpPr txBox="1"/>
          <p:nvPr/>
        </p:nvSpPr>
        <p:spPr>
          <a:xfrm>
            <a:off x="3739450" y="972100"/>
            <a:ext cx="80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noticeList</a:t>
            </a:r>
            <a:endParaRPr sz="800"/>
          </a:p>
        </p:txBody>
      </p:sp>
      <p:sp>
        <p:nvSpPr>
          <p:cNvPr id="229" name="Google Shape;229;p27"/>
          <p:cNvSpPr txBox="1"/>
          <p:nvPr/>
        </p:nvSpPr>
        <p:spPr>
          <a:xfrm>
            <a:off x="6250025" y="2652000"/>
            <a:ext cx="80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FaqEdit</a:t>
            </a:r>
            <a:endParaRPr sz="800"/>
          </a:p>
        </p:txBody>
      </p:sp>
      <p:sp>
        <p:nvSpPr>
          <p:cNvPr id="230" name="Google Shape;230;p27"/>
          <p:cNvSpPr txBox="1"/>
          <p:nvPr/>
        </p:nvSpPr>
        <p:spPr>
          <a:xfrm>
            <a:off x="6678325" y="4474100"/>
            <a:ext cx="99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Faq</a:t>
            </a:r>
            <a:r>
              <a:rPr lang="ko" sz="800">
                <a:solidFill>
                  <a:schemeClr val="dk1"/>
                </a:solidFill>
              </a:rPr>
              <a:t>Registration</a:t>
            </a:r>
            <a:endParaRPr sz="800"/>
          </a:p>
        </p:txBody>
      </p:sp>
      <p:sp>
        <p:nvSpPr>
          <p:cNvPr id="231" name="Google Shape;231;p27"/>
          <p:cNvSpPr txBox="1"/>
          <p:nvPr/>
        </p:nvSpPr>
        <p:spPr>
          <a:xfrm>
            <a:off x="6868225" y="2694100"/>
            <a:ext cx="80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FaqDelete</a:t>
            </a:r>
            <a:endParaRPr sz="800"/>
          </a:p>
        </p:txBody>
      </p:sp>
      <p:sp>
        <p:nvSpPr>
          <p:cNvPr id="232" name="Google Shape;232;p27"/>
          <p:cNvSpPr txBox="1"/>
          <p:nvPr/>
        </p:nvSpPr>
        <p:spPr>
          <a:xfrm>
            <a:off x="4324925" y="904175"/>
            <a:ext cx="80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questionList</a:t>
            </a:r>
            <a:endParaRPr sz="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2025" y="200925"/>
            <a:ext cx="4700451" cy="4599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8"/>
          <p:cNvSpPr txBox="1"/>
          <p:nvPr/>
        </p:nvSpPr>
        <p:spPr>
          <a:xfrm>
            <a:off x="106375" y="121550"/>
            <a:ext cx="231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자주 </a:t>
            </a:r>
            <a:r>
              <a:rPr lang="ko"/>
              <a:t>묻는 질문 등록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faqRegistration</a:t>
            </a:r>
            <a:endParaRPr/>
          </a:p>
        </p:txBody>
      </p:sp>
      <p:sp>
        <p:nvSpPr>
          <p:cNvPr id="239" name="Google Shape;239;p28"/>
          <p:cNvSpPr txBox="1"/>
          <p:nvPr/>
        </p:nvSpPr>
        <p:spPr>
          <a:xfrm>
            <a:off x="6371575" y="3913200"/>
            <a:ext cx="80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add</a:t>
            </a:r>
            <a:r>
              <a:rPr lang="ko" sz="800"/>
              <a:t>Faq</a:t>
            </a:r>
            <a:endParaRPr sz="800"/>
          </a:p>
        </p:txBody>
      </p:sp>
      <p:sp>
        <p:nvSpPr>
          <p:cNvPr id="240" name="Google Shape;240;p28"/>
          <p:cNvSpPr txBox="1"/>
          <p:nvPr/>
        </p:nvSpPr>
        <p:spPr>
          <a:xfrm>
            <a:off x="6913675" y="3913200"/>
            <a:ext cx="80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FaqListt</a:t>
            </a:r>
            <a:endParaRPr sz="800"/>
          </a:p>
        </p:txBody>
      </p:sp>
      <p:sp>
        <p:nvSpPr>
          <p:cNvPr id="241" name="Google Shape;241;p28"/>
          <p:cNvSpPr/>
          <p:nvPr/>
        </p:nvSpPr>
        <p:spPr>
          <a:xfrm>
            <a:off x="6465475" y="4221000"/>
            <a:ext cx="448200" cy="17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8"/>
          <p:cNvSpPr/>
          <p:nvPr/>
        </p:nvSpPr>
        <p:spPr>
          <a:xfrm>
            <a:off x="6979825" y="4221000"/>
            <a:ext cx="448200" cy="17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7400" y="-49375"/>
            <a:ext cx="5242249" cy="524224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9"/>
          <p:cNvSpPr txBox="1"/>
          <p:nvPr/>
        </p:nvSpPr>
        <p:spPr>
          <a:xfrm>
            <a:off x="106375" y="121550"/>
            <a:ext cx="231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자주 묻는 질문 수정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faqEdit</a:t>
            </a:r>
            <a:endParaRPr/>
          </a:p>
        </p:txBody>
      </p:sp>
      <p:sp>
        <p:nvSpPr>
          <p:cNvPr id="249" name="Google Shape;249;p29"/>
          <p:cNvSpPr/>
          <p:nvPr/>
        </p:nvSpPr>
        <p:spPr>
          <a:xfrm>
            <a:off x="6465475" y="4221000"/>
            <a:ext cx="448200" cy="17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9"/>
          <p:cNvSpPr txBox="1"/>
          <p:nvPr/>
        </p:nvSpPr>
        <p:spPr>
          <a:xfrm>
            <a:off x="6371575" y="3913200"/>
            <a:ext cx="80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f</a:t>
            </a:r>
            <a:r>
              <a:rPr lang="ko" sz="800"/>
              <a:t>aqList</a:t>
            </a:r>
            <a:endParaRPr sz="800"/>
          </a:p>
        </p:txBody>
      </p:sp>
      <p:sp>
        <p:nvSpPr>
          <p:cNvPr id="251" name="Google Shape;251;p29"/>
          <p:cNvSpPr/>
          <p:nvPr/>
        </p:nvSpPr>
        <p:spPr>
          <a:xfrm>
            <a:off x="6979825" y="4251850"/>
            <a:ext cx="448200" cy="17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9"/>
          <p:cNvSpPr txBox="1"/>
          <p:nvPr/>
        </p:nvSpPr>
        <p:spPr>
          <a:xfrm>
            <a:off x="6913675" y="3997225"/>
            <a:ext cx="80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faqList</a:t>
            </a:r>
            <a:endParaRPr sz="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 txBox="1"/>
          <p:nvPr/>
        </p:nvSpPr>
        <p:spPr>
          <a:xfrm>
            <a:off x="106375" y="121550"/>
            <a:ext cx="231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자주 묻는 질문 삭제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faqDelete</a:t>
            </a:r>
            <a:endParaRPr/>
          </a:p>
        </p:txBody>
      </p:sp>
      <p:pic>
        <p:nvPicPr>
          <p:cNvPr id="258" name="Google Shape;2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6875" y="152400"/>
            <a:ext cx="544715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0"/>
          <p:cNvSpPr/>
          <p:nvPr/>
        </p:nvSpPr>
        <p:spPr>
          <a:xfrm>
            <a:off x="6373500" y="737150"/>
            <a:ext cx="448200" cy="17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0"/>
          <p:cNvSpPr/>
          <p:nvPr/>
        </p:nvSpPr>
        <p:spPr>
          <a:xfrm>
            <a:off x="7509300" y="3061550"/>
            <a:ext cx="448200" cy="17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8750" y="112200"/>
            <a:ext cx="4858002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1"/>
          <p:cNvSpPr txBox="1"/>
          <p:nvPr/>
        </p:nvSpPr>
        <p:spPr>
          <a:xfrm>
            <a:off x="106375" y="121550"/>
            <a:ext cx="231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공지사항 리스트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noticeList</a:t>
            </a:r>
            <a:endParaRPr/>
          </a:p>
        </p:txBody>
      </p:sp>
      <p:sp>
        <p:nvSpPr>
          <p:cNvPr id="267" name="Google Shape;267;p31"/>
          <p:cNvSpPr/>
          <p:nvPr/>
        </p:nvSpPr>
        <p:spPr>
          <a:xfrm>
            <a:off x="7159875" y="3729450"/>
            <a:ext cx="396300" cy="21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1"/>
          <p:cNvSpPr txBox="1"/>
          <p:nvPr/>
        </p:nvSpPr>
        <p:spPr>
          <a:xfrm>
            <a:off x="6997150" y="3940650"/>
            <a:ext cx="104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noticeRegistration</a:t>
            </a:r>
            <a:endParaRPr sz="800"/>
          </a:p>
        </p:txBody>
      </p:sp>
      <p:sp>
        <p:nvSpPr>
          <p:cNvPr id="269" name="Google Shape;269;p31"/>
          <p:cNvSpPr/>
          <p:nvPr/>
        </p:nvSpPr>
        <p:spPr>
          <a:xfrm>
            <a:off x="4722825" y="1780600"/>
            <a:ext cx="2040900" cy="21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1"/>
          <p:cNvSpPr txBox="1"/>
          <p:nvPr/>
        </p:nvSpPr>
        <p:spPr>
          <a:xfrm>
            <a:off x="3965825" y="1732300"/>
            <a:ext cx="104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noticeDetail</a:t>
            </a:r>
            <a:endParaRPr sz="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7750" y="0"/>
            <a:ext cx="455723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106375" y="121550"/>
            <a:ext cx="110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main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2"/>
          <p:cNvSpPr txBox="1"/>
          <p:nvPr/>
        </p:nvSpPr>
        <p:spPr>
          <a:xfrm>
            <a:off x="106375" y="121550"/>
            <a:ext cx="231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공지사항 상세 페이지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noticeDetail</a:t>
            </a:r>
            <a:endParaRPr/>
          </a:p>
        </p:txBody>
      </p:sp>
      <p:pic>
        <p:nvPicPr>
          <p:cNvPr id="276" name="Google Shape;2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8350" y="152400"/>
            <a:ext cx="483870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2"/>
          <p:cNvSpPr/>
          <p:nvPr/>
        </p:nvSpPr>
        <p:spPr>
          <a:xfrm>
            <a:off x="6869800" y="4677500"/>
            <a:ext cx="309900" cy="21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2"/>
          <p:cNvSpPr/>
          <p:nvPr/>
        </p:nvSpPr>
        <p:spPr>
          <a:xfrm>
            <a:off x="7227375" y="4677500"/>
            <a:ext cx="309900" cy="21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2"/>
          <p:cNvSpPr txBox="1"/>
          <p:nvPr/>
        </p:nvSpPr>
        <p:spPr>
          <a:xfrm>
            <a:off x="6538600" y="4417125"/>
            <a:ext cx="64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noticeEdit</a:t>
            </a:r>
            <a:endParaRPr sz="800"/>
          </a:p>
        </p:txBody>
      </p:sp>
      <p:sp>
        <p:nvSpPr>
          <p:cNvPr id="280" name="Google Shape;280;p32"/>
          <p:cNvSpPr txBox="1"/>
          <p:nvPr/>
        </p:nvSpPr>
        <p:spPr>
          <a:xfrm>
            <a:off x="7227375" y="4417125"/>
            <a:ext cx="100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N</a:t>
            </a:r>
            <a:r>
              <a:rPr lang="ko" sz="800">
                <a:solidFill>
                  <a:schemeClr val="dk1"/>
                </a:solidFill>
              </a:rPr>
              <a:t>oticeDelete</a:t>
            </a:r>
            <a:endParaRPr sz="800"/>
          </a:p>
        </p:txBody>
      </p:sp>
      <p:sp>
        <p:nvSpPr>
          <p:cNvPr id="281" name="Google Shape;281;p32"/>
          <p:cNvSpPr txBox="1"/>
          <p:nvPr/>
        </p:nvSpPr>
        <p:spPr>
          <a:xfrm>
            <a:off x="4402200" y="4417125"/>
            <a:ext cx="139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notice</a:t>
            </a:r>
            <a:r>
              <a:rPr lang="ko" sz="800"/>
              <a:t>list</a:t>
            </a:r>
            <a:endParaRPr sz="200"/>
          </a:p>
        </p:txBody>
      </p:sp>
      <p:pic>
        <p:nvPicPr>
          <p:cNvPr id="282" name="Google Shape;28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9575" y="4721210"/>
            <a:ext cx="282900" cy="12376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2"/>
          <p:cNvSpPr/>
          <p:nvPr/>
        </p:nvSpPr>
        <p:spPr>
          <a:xfrm>
            <a:off x="4459575" y="4710788"/>
            <a:ext cx="2829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"/>
          <p:cNvSpPr txBox="1"/>
          <p:nvPr/>
        </p:nvSpPr>
        <p:spPr>
          <a:xfrm>
            <a:off x="106375" y="121550"/>
            <a:ext cx="231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공지사항  등록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notice</a:t>
            </a:r>
            <a:r>
              <a:rPr lang="ko">
                <a:solidFill>
                  <a:schemeClr val="dk1"/>
                </a:solidFill>
              </a:rPr>
              <a:t>Registration</a:t>
            </a:r>
            <a:endParaRPr/>
          </a:p>
        </p:txBody>
      </p:sp>
      <p:pic>
        <p:nvPicPr>
          <p:cNvPr id="289" name="Google Shape;2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9375" y="152400"/>
            <a:ext cx="474357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3"/>
          <p:cNvSpPr/>
          <p:nvPr/>
        </p:nvSpPr>
        <p:spPr>
          <a:xfrm>
            <a:off x="7343525" y="4658050"/>
            <a:ext cx="3468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3"/>
          <p:cNvSpPr/>
          <p:nvPr/>
        </p:nvSpPr>
        <p:spPr>
          <a:xfrm>
            <a:off x="6996725" y="4658050"/>
            <a:ext cx="3468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3"/>
          <p:cNvSpPr txBox="1"/>
          <p:nvPr/>
        </p:nvSpPr>
        <p:spPr>
          <a:xfrm>
            <a:off x="7353550" y="4746475"/>
            <a:ext cx="99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noticeDelete</a:t>
            </a:r>
            <a:endParaRPr sz="800"/>
          </a:p>
        </p:txBody>
      </p:sp>
      <p:sp>
        <p:nvSpPr>
          <p:cNvPr id="293" name="Google Shape;293;p33"/>
          <p:cNvSpPr txBox="1"/>
          <p:nvPr/>
        </p:nvSpPr>
        <p:spPr>
          <a:xfrm>
            <a:off x="6562275" y="4746475"/>
            <a:ext cx="99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noticeList</a:t>
            </a:r>
            <a:endParaRPr sz="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4"/>
          <p:cNvSpPr txBox="1"/>
          <p:nvPr/>
        </p:nvSpPr>
        <p:spPr>
          <a:xfrm>
            <a:off x="106375" y="121550"/>
            <a:ext cx="231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공지사항  수정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noticeEdit</a:t>
            </a:r>
            <a:endParaRPr/>
          </a:p>
        </p:txBody>
      </p:sp>
      <p:pic>
        <p:nvPicPr>
          <p:cNvPr id="299" name="Google Shape;29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0250" y="152400"/>
            <a:ext cx="4492224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4"/>
          <p:cNvSpPr/>
          <p:nvPr/>
        </p:nvSpPr>
        <p:spPr>
          <a:xfrm>
            <a:off x="7353550" y="4397350"/>
            <a:ext cx="3468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4"/>
          <p:cNvSpPr/>
          <p:nvPr/>
        </p:nvSpPr>
        <p:spPr>
          <a:xfrm>
            <a:off x="7006750" y="4397350"/>
            <a:ext cx="3468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4"/>
          <p:cNvSpPr txBox="1"/>
          <p:nvPr/>
        </p:nvSpPr>
        <p:spPr>
          <a:xfrm>
            <a:off x="7353550" y="4465750"/>
            <a:ext cx="99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noticeDelete</a:t>
            </a:r>
            <a:endParaRPr sz="800"/>
          </a:p>
        </p:txBody>
      </p:sp>
      <p:sp>
        <p:nvSpPr>
          <p:cNvPr id="303" name="Google Shape;303;p34"/>
          <p:cNvSpPr txBox="1"/>
          <p:nvPr/>
        </p:nvSpPr>
        <p:spPr>
          <a:xfrm>
            <a:off x="6562275" y="4465750"/>
            <a:ext cx="99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noticeList</a:t>
            </a:r>
            <a:endParaRPr sz="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0575" y="75750"/>
            <a:ext cx="5359400" cy="4812876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5"/>
          <p:cNvSpPr txBox="1"/>
          <p:nvPr/>
        </p:nvSpPr>
        <p:spPr>
          <a:xfrm>
            <a:off x="106375" y="121550"/>
            <a:ext cx="231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공지사항 삭제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noticeDelete</a:t>
            </a:r>
            <a:endParaRPr/>
          </a:p>
        </p:txBody>
      </p:sp>
      <p:sp>
        <p:nvSpPr>
          <p:cNvPr id="310" name="Google Shape;310;p35"/>
          <p:cNvSpPr/>
          <p:nvPr/>
        </p:nvSpPr>
        <p:spPr>
          <a:xfrm>
            <a:off x="6497925" y="648200"/>
            <a:ext cx="3468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5"/>
          <p:cNvSpPr/>
          <p:nvPr/>
        </p:nvSpPr>
        <p:spPr>
          <a:xfrm flipH="1">
            <a:off x="6844725" y="648200"/>
            <a:ext cx="3111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5"/>
          <p:cNvSpPr txBox="1"/>
          <p:nvPr/>
        </p:nvSpPr>
        <p:spPr>
          <a:xfrm>
            <a:off x="6236825" y="429350"/>
            <a:ext cx="99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noticeList</a:t>
            </a:r>
            <a:endParaRPr sz="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6"/>
          <p:cNvSpPr txBox="1"/>
          <p:nvPr/>
        </p:nvSpPr>
        <p:spPr>
          <a:xfrm>
            <a:off x="106375" y="121550"/>
            <a:ext cx="231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문의사항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Questionlist</a:t>
            </a:r>
            <a:endParaRPr/>
          </a:p>
        </p:txBody>
      </p:sp>
      <p:pic>
        <p:nvPicPr>
          <p:cNvPr id="318" name="Google Shape;3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8025" y="152400"/>
            <a:ext cx="5100561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6"/>
          <p:cNvSpPr/>
          <p:nvPr/>
        </p:nvSpPr>
        <p:spPr>
          <a:xfrm>
            <a:off x="7296825" y="3824275"/>
            <a:ext cx="457200" cy="21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6"/>
          <p:cNvSpPr/>
          <p:nvPr/>
        </p:nvSpPr>
        <p:spPr>
          <a:xfrm>
            <a:off x="5156925" y="1755150"/>
            <a:ext cx="15783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6"/>
          <p:cNvSpPr/>
          <p:nvPr/>
        </p:nvSpPr>
        <p:spPr>
          <a:xfrm>
            <a:off x="7049775" y="4192750"/>
            <a:ext cx="3468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6"/>
          <p:cNvSpPr txBox="1"/>
          <p:nvPr/>
        </p:nvSpPr>
        <p:spPr>
          <a:xfrm>
            <a:off x="7029525" y="4395000"/>
            <a:ext cx="99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search</a:t>
            </a:r>
            <a:endParaRPr sz="800"/>
          </a:p>
        </p:txBody>
      </p:sp>
      <p:sp>
        <p:nvSpPr>
          <p:cNvPr id="323" name="Google Shape;323;p36"/>
          <p:cNvSpPr txBox="1"/>
          <p:nvPr/>
        </p:nvSpPr>
        <p:spPr>
          <a:xfrm>
            <a:off x="7806225" y="3778075"/>
            <a:ext cx="127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question</a:t>
            </a:r>
            <a:r>
              <a:rPr lang="ko" sz="800">
                <a:solidFill>
                  <a:schemeClr val="dk1"/>
                </a:solidFill>
              </a:rPr>
              <a:t>Registration</a:t>
            </a:r>
            <a:endParaRPr sz="200"/>
          </a:p>
        </p:txBody>
      </p:sp>
      <p:sp>
        <p:nvSpPr>
          <p:cNvPr id="324" name="Google Shape;324;p36"/>
          <p:cNvSpPr txBox="1"/>
          <p:nvPr/>
        </p:nvSpPr>
        <p:spPr>
          <a:xfrm>
            <a:off x="5220600" y="1825900"/>
            <a:ext cx="127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question</a:t>
            </a:r>
            <a:r>
              <a:rPr lang="ko" sz="800">
                <a:solidFill>
                  <a:schemeClr val="dk1"/>
                </a:solidFill>
              </a:rPr>
              <a:t>detail</a:t>
            </a:r>
            <a:endParaRPr sz="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4600" y="415525"/>
            <a:ext cx="4186170" cy="4101551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7"/>
          <p:cNvSpPr txBox="1"/>
          <p:nvPr/>
        </p:nvSpPr>
        <p:spPr>
          <a:xfrm>
            <a:off x="106375" y="121550"/>
            <a:ext cx="231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문의사항 상세 - 답변X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Questiondetail</a:t>
            </a:r>
            <a:endParaRPr/>
          </a:p>
        </p:txBody>
      </p:sp>
      <p:sp>
        <p:nvSpPr>
          <p:cNvPr id="331" name="Google Shape;331;p37"/>
          <p:cNvSpPr/>
          <p:nvPr/>
        </p:nvSpPr>
        <p:spPr>
          <a:xfrm>
            <a:off x="6473600" y="4107275"/>
            <a:ext cx="2829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7"/>
          <p:cNvSpPr/>
          <p:nvPr/>
        </p:nvSpPr>
        <p:spPr>
          <a:xfrm>
            <a:off x="6817025" y="4107275"/>
            <a:ext cx="2829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7"/>
          <p:cNvSpPr/>
          <p:nvPr/>
        </p:nvSpPr>
        <p:spPr>
          <a:xfrm>
            <a:off x="7160450" y="4107275"/>
            <a:ext cx="2829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7"/>
          <p:cNvSpPr/>
          <p:nvPr/>
        </p:nvSpPr>
        <p:spPr>
          <a:xfrm>
            <a:off x="6038775" y="4107275"/>
            <a:ext cx="3744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7"/>
          <p:cNvSpPr txBox="1"/>
          <p:nvPr/>
        </p:nvSpPr>
        <p:spPr>
          <a:xfrm>
            <a:off x="5528025" y="4301400"/>
            <a:ext cx="139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questionreply</a:t>
            </a:r>
            <a:r>
              <a:rPr lang="ko" sz="800">
                <a:solidFill>
                  <a:schemeClr val="dk1"/>
                </a:solidFill>
              </a:rPr>
              <a:t>Registration</a:t>
            </a:r>
            <a:endParaRPr sz="200"/>
          </a:p>
        </p:txBody>
      </p:sp>
      <p:sp>
        <p:nvSpPr>
          <p:cNvPr id="336" name="Google Shape;336;p37"/>
          <p:cNvSpPr txBox="1"/>
          <p:nvPr/>
        </p:nvSpPr>
        <p:spPr>
          <a:xfrm>
            <a:off x="6147375" y="3749950"/>
            <a:ext cx="139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questionedit</a:t>
            </a:r>
            <a:endParaRPr sz="200"/>
          </a:p>
        </p:txBody>
      </p:sp>
      <p:sp>
        <p:nvSpPr>
          <p:cNvPr id="337" name="Google Shape;337;p37"/>
          <p:cNvSpPr txBox="1"/>
          <p:nvPr/>
        </p:nvSpPr>
        <p:spPr>
          <a:xfrm>
            <a:off x="4347075" y="4301400"/>
            <a:ext cx="139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questionlist</a:t>
            </a:r>
            <a:endParaRPr sz="200"/>
          </a:p>
        </p:txBody>
      </p:sp>
      <p:pic>
        <p:nvPicPr>
          <p:cNvPr id="338" name="Google Shape;33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7650" y="4097675"/>
            <a:ext cx="374400" cy="1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7"/>
          <p:cNvSpPr/>
          <p:nvPr/>
        </p:nvSpPr>
        <p:spPr>
          <a:xfrm>
            <a:off x="7131575" y="4080575"/>
            <a:ext cx="488100" cy="19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40" name="Google Shape;340;p37"/>
          <p:cNvSpPr/>
          <p:nvPr/>
        </p:nvSpPr>
        <p:spPr>
          <a:xfrm>
            <a:off x="4563400" y="4080575"/>
            <a:ext cx="2829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8"/>
          <p:cNvSpPr txBox="1"/>
          <p:nvPr/>
        </p:nvSpPr>
        <p:spPr>
          <a:xfrm>
            <a:off x="106375" y="121550"/>
            <a:ext cx="231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문의사항 상세 - 답변O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Questiondetail</a:t>
            </a:r>
            <a:endParaRPr/>
          </a:p>
        </p:txBody>
      </p:sp>
      <p:pic>
        <p:nvPicPr>
          <p:cNvPr id="346" name="Google Shape;34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5250" y="-948000"/>
            <a:ext cx="4107499" cy="391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6988" y="2721750"/>
            <a:ext cx="3264025" cy="2862349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8"/>
          <p:cNvSpPr/>
          <p:nvPr/>
        </p:nvSpPr>
        <p:spPr>
          <a:xfrm>
            <a:off x="6841500" y="5359550"/>
            <a:ext cx="2829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8"/>
          <p:cNvSpPr/>
          <p:nvPr/>
        </p:nvSpPr>
        <p:spPr>
          <a:xfrm>
            <a:off x="7184925" y="5359550"/>
            <a:ext cx="2829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8"/>
          <p:cNvSpPr/>
          <p:nvPr/>
        </p:nvSpPr>
        <p:spPr>
          <a:xfrm>
            <a:off x="7500050" y="5359550"/>
            <a:ext cx="2829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8"/>
          <p:cNvSpPr txBox="1"/>
          <p:nvPr/>
        </p:nvSpPr>
        <p:spPr>
          <a:xfrm>
            <a:off x="6222050" y="5051750"/>
            <a:ext cx="127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question</a:t>
            </a:r>
            <a:r>
              <a:rPr lang="ko" sz="800">
                <a:solidFill>
                  <a:schemeClr val="dk1"/>
                </a:solidFill>
              </a:rPr>
              <a:t>replyedit</a:t>
            </a:r>
            <a:endParaRPr sz="200"/>
          </a:p>
        </p:txBody>
      </p:sp>
      <p:sp>
        <p:nvSpPr>
          <p:cNvPr id="352" name="Google Shape;352;p38"/>
          <p:cNvSpPr txBox="1"/>
          <p:nvPr/>
        </p:nvSpPr>
        <p:spPr>
          <a:xfrm>
            <a:off x="7046575" y="5051750"/>
            <a:ext cx="127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question</a:t>
            </a:r>
            <a:r>
              <a:rPr lang="ko" sz="800">
                <a:solidFill>
                  <a:schemeClr val="dk1"/>
                </a:solidFill>
              </a:rPr>
              <a:t>edit</a:t>
            </a:r>
            <a:endParaRPr sz="200"/>
          </a:p>
        </p:txBody>
      </p:sp>
      <p:sp>
        <p:nvSpPr>
          <p:cNvPr id="353" name="Google Shape;353;p38"/>
          <p:cNvSpPr txBox="1"/>
          <p:nvPr/>
        </p:nvSpPr>
        <p:spPr>
          <a:xfrm>
            <a:off x="4976750" y="5051750"/>
            <a:ext cx="139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questionlist</a:t>
            </a:r>
            <a:endParaRPr sz="200"/>
          </a:p>
        </p:txBody>
      </p:sp>
      <p:pic>
        <p:nvPicPr>
          <p:cNvPr id="354" name="Google Shape;35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3175" y="5376650"/>
            <a:ext cx="374400" cy="1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8"/>
          <p:cNvSpPr/>
          <p:nvPr/>
        </p:nvSpPr>
        <p:spPr>
          <a:xfrm>
            <a:off x="5178925" y="5359550"/>
            <a:ext cx="2829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9"/>
          <p:cNvSpPr txBox="1"/>
          <p:nvPr/>
        </p:nvSpPr>
        <p:spPr>
          <a:xfrm>
            <a:off x="106375" y="121550"/>
            <a:ext cx="2314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문의사항 등록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Question</a:t>
            </a:r>
            <a:r>
              <a:rPr lang="ko">
                <a:solidFill>
                  <a:schemeClr val="dk1"/>
                </a:solidFill>
              </a:rPr>
              <a:t>Registration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1" name="Google Shape;36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4550" y="152400"/>
            <a:ext cx="504185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9"/>
          <p:cNvSpPr/>
          <p:nvPr/>
        </p:nvSpPr>
        <p:spPr>
          <a:xfrm>
            <a:off x="7096200" y="4758175"/>
            <a:ext cx="2829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9"/>
          <p:cNvSpPr/>
          <p:nvPr/>
        </p:nvSpPr>
        <p:spPr>
          <a:xfrm>
            <a:off x="7510350" y="4758175"/>
            <a:ext cx="2829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9"/>
          <p:cNvSpPr txBox="1"/>
          <p:nvPr/>
        </p:nvSpPr>
        <p:spPr>
          <a:xfrm>
            <a:off x="6748725" y="4478675"/>
            <a:ext cx="127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question</a:t>
            </a:r>
            <a:r>
              <a:rPr lang="ko" sz="800">
                <a:solidFill>
                  <a:schemeClr val="dk1"/>
                </a:solidFill>
              </a:rPr>
              <a:t>detail</a:t>
            </a:r>
            <a:endParaRPr sz="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0"/>
          <p:cNvSpPr txBox="1"/>
          <p:nvPr/>
        </p:nvSpPr>
        <p:spPr>
          <a:xfrm>
            <a:off x="106375" y="121550"/>
            <a:ext cx="231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문의사항 수정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Question</a:t>
            </a:r>
            <a:r>
              <a:rPr lang="ko">
                <a:solidFill>
                  <a:schemeClr val="dk1"/>
                </a:solidFill>
              </a:rPr>
              <a:t>Edit</a:t>
            </a:r>
            <a:endParaRPr/>
          </a:p>
        </p:txBody>
      </p:sp>
      <p:pic>
        <p:nvPicPr>
          <p:cNvPr id="370" name="Google Shape;37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825" y="121550"/>
            <a:ext cx="5016098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0"/>
          <p:cNvSpPr/>
          <p:nvPr/>
        </p:nvSpPr>
        <p:spPr>
          <a:xfrm>
            <a:off x="7110350" y="4715725"/>
            <a:ext cx="2829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0"/>
          <p:cNvSpPr/>
          <p:nvPr/>
        </p:nvSpPr>
        <p:spPr>
          <a:xfrm>
            <a:off x="7538675" y="4715725"/>
            <a:ext cx="2829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0"/>
          <p:cNvSpPr txBox="1"/>
          <p:nvPr/>
        </p:nvSpPr>
        <p:spPr>
          <a:xfrm>
            <a:off x="6699200" y="4407925"/>
            <a:ext cx="127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question</a:t>
            </a:r>
            <a:r>
              <a:rPr lang="ko" sz="800">
                <a:solidFill>
                  <a:schemeClr val="dk1"/>
                </a:solidFill>
              </a:rPr>
              <a:t>detail</a:t>
            </a:r>
            <a:endParaRPr sz="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1"/>
          <p:cNvSpPr txBox="1"/>
          <p:nvPr/>
        </p:nvSpPr>
        <p:spPr>
          <a:xfrm>
            <a:off x="106375" y="121550"/>
            <a:ext cx="231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문의사항 삭제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QuestionDelete</a:t>
            </a:r>
            <a:endParaRPr/>
          </a:p>
        </p:txBody>
      </p:sp>
      <p:pic>
        <p:nvPicPr>
          <p:cNvPr id="379" name="Google Shape;37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825" y="152400"/>
            <a:ext cx="492510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1"/>
          <p:cNvSpPr/>
          <p:nvPr/>
        </p:nvSpPr>
        <p:spPr>
          <a:xfrm>
            <a:off x="6395775" y="737150"/>
            <a:ext cx="2829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1"/>
          <p:cNvSpPr/>
          <p:nvPr/>
        </p:nvSpPr>
        <p:spPr>
          <a:xfrm>
            <a:off x="6753350" y="737150"/>
            <a:ext cx="2829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1"/>
          <p:cNvSpPr txBox="1"/>
          <p:nvPr/>
        </p:nvSpPr>
        <p:spPr>
          <a:xfrm>
            <a:off x="6069525" y="429350"/>
            <a:ext cx="127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question</a:t>
            </a:r>
            <a:r>
              <a:rPr lang="ko" sz="800">
                <a:solidFill>
                  <a:schemeClr val="dk1"/>
                </a:solidFill>
              </a:rPr>
              <a:t>list</a:t>
            </a:r>
            <a:endParaRPr sz="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525" y="0"/>
            <a:ext cx="457402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 txBox="1"/>
          <p:nvPr/>
        </p:nvSpPr>
        <p:spPr>
          <a:xfrm>
            <a:off x="106375" y="121550"/>
            <a:ext cx="110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main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2"/>
          <p:cNvSpPr txBox="1"/>
          <p:nvPr/>
        </p:nvSpPr>
        <p:spPr>
          <a:xfrm>
            <a:off x="106375" y="121550"/>
            <a:ext cx="231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문의사항 답변 등록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Questionreply</a:t>
            </a:r>
            <a:r>
              <a:rPr lang="ko">
                <a:solidFill>
                  <a:schemeClr val="dk1"/>
                </a:solidFill>
              </a:rPr>
              <a:t>Registration</a:t>
            </a:r>
            <a:endParaRPr/>
          </a:p>
        </p:txBody>
      </p:sp>
      <p:pic>
        <p:nvPicPr>
          <p:cNvPr id="388" name="Google Shape;38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2850" y="152400"/>
            <a:ext cx="5056242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2"/>
          <p:cNvSpPr/>
          <p:nvPr/>
        </p:nvSpPr>
        <p:spPr>
          <a:xfrm>
            <a:off x="6869800" y="4814775"/>
            <a:ext cx="4173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2"/>
          <p:cNvSpPr/>
          <p:nvPr/>
        </p:nvSpPr>
        <p:spPr>
          <a:xfrm>
            <a:off x="7460850" y="4814775"/>
            <a:ext cx="2829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2"/>
          <p:cNvSpPr txBox="1"/>
          <p:nvPr/>
        </p:nvSpPr>
        <p:spPr>
          <a:xfrm>
            <a:off x="6571850" y="4506975"/>
            <a:ext cx="127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question</a:t>
            </a:r>
            <a:r>
              <a:rPr lang="ko" sz="800">
                <a:solidFill>
                  <a:schemeClr val="dk1"/>
                </a:solidFill>
              </a:rPr>
              <a:t>detail</a:t>
            </a:r>
            <a:endParaRPr sz="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/>
          <p:nvPr/>
        </p:nvSpPr>
        <p:spPr>
          <a:xfrm>
            <a:off x="106375" y="121550"/>
            <a:ext cx="231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문의사항 답변 수정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QuestionreplyEdit</a:t>
            </a:r>
            <a:endParaRPr/>
          </a:p>
        </p:txBody>
      </p:sp>
      <p:pic>
        <p:nvPicPr>
          <p:cNvPr id="397" name="Google Shape;39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3875" y="152400"/>
            <a:ext cx="486403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3"/>
          <p:cNvSpPr/>
          <p:nvPr/>
        </p:nvSpPr>
        <p:spPr>
          <a:xfrm>
            <a:off x="7004225" y="4736950"/>
            <a:ext cx="4245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3"/>
          <p:cNvSpPr/>
          <p:nvPr/>
        </p:nvSpPr>
        <p:spPr>
          <a:xfrm>
            <a:off x="7623550" y="4736950"/>
            <a:ext cx="2829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3"/>
          <p:cNvSpPr txBox="1"/>
          <p:nvPr/>
        </p:nvSpPr>
        <p:spPr>
          <a:xfrm>
            <a:off x="6628450" y="4429150"/>
            <a:ext cx="127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question</a:t>
            </a:r>
            <a:r>
              <a:rPr lang="ko" sz="800">
                <a:solidFill>
                  <a:schemeClr val="dk1"/>
                </a:solidFill>
              </a:rPr>
              <a:t>detail</a:t>
            </a:r>
            <a:endParaRPr sz="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2775" y="0"/>
            <a:ext cx="457402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4"/>
          <p:cNvSpPr txBox="1"/>
          <p:nvPr/>
        </p:nvSpPr>
        <p:spPr>
          <a:xfrm>
            <a:off x="106375" y="121550"/>
            <a:ext cx="160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커뮤니티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communityDetail</a:t>
            </a:r>
            <a:endParaRPr/>
          </a:p>
        </p:txBody>
      </p:sp>
      <p:sp>
        <p:nvSpPr>
          <p:cNvPr id="407" name="Google Shape;407;p44"/>
          <p:cNvSpPr/>
          <p:nvPr/>
        </p:nvSpPr>
        <p:spPr>
          <a:xfrm>
            <a:off x="1902875" y="2875925"/>
            <a:ext cx="4122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4"/>
          <p:cNvSpPr/>
          <p:nvPr/>
        </p:nvSpPr>
        <p:spPr>
          <a:xfrm>
            <a:off x="5253775" y="2149150"/>
            <a:ext cx="328500" cy="16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4"/>
          <p:cNvSpPr/>
          <p:nvPr/>
        </p:nvSpPr>
        <p:spPr>
          <a:xfrm>
            <a:off x="5337475" y="2875925"/>
            <a:ext cx="3285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4"/>
          <p:cNvSpPr/>
          <p:nvPr/>
        </p:nvSpPr>
        <p:spPr>
          <a:xfrm>
            <a:off x="5582275" y="2149150"/>
            <a:ext cx="328500" cy="16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4"/>
          <p:cNvSpPr/>
          <p:nvPr/>
        </p:nvSpPr>
        <p:spPr>
          <a:xfrm>
            <a:off x="5407975" y="2571750"/>
            <a:ext cx="328500" cy="16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4"/>
          <p:cNvSpPr/>
          <p:nvPr/>
        </p:nvSpPr>
        <p:spPr>
          <a:xfrm>
            <a:off x="5665975" y="2911325"/>
            <a:ext cx="328500" cy="16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4"/>
          <p:cNvSpPr txBox="1"/>
          <p:nvPr/>
        </p:nvSpPr>
        <p:spPr>
          <a:xfrm>
            <a:off x="4818175" y="1948775"/>
            <a:ext cx="202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editComment-&gt;communityDetail</a:t>
            </a:r>
            <a:endParaRPr sz="800"/>
          </a:p>
        </p:txBody>
      </p:sp>
      <p:sp>
        <p:nvSpPr>
          <p:cNvPr id="414" name="Google Shape;414;p44"/>
          <p:cNvSpPr txBox="1"/>
          <p:nvPr/>
        </p:nvSpPr>
        <p:spPr>
          <a:xfrm>
            <a:off x="1847975" y="3072725"/>
            <a:ext cx="995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communityList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415" name="Google Shape;415;p44"/>
          <p:cNvSpPr txBox="1"/>
          <p:nvPr/>
        </p:nvSpPr>
        <p:spPr>
          <a:xfrm>
            <a:off x="5487200" y="2199950"/>
            <a:ext cx="202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del</a:t>
            </a:r>
            <a:r>
              <a:rPr lang="ko" sz="800">
                <a:solidFill>
                  <a:schemeClr val="dk1"/>
                </a:solidFill>
              </a:rPr>
              <a:t>Comment-&gt;communityDetail</a:t>
            </a:r>
            <a:endParaRPr sz="800"/>
          </a:p>
        </p:txBody>
      </p:sp>
      <p:sp>
        <p:nvSpPr>
          <p:cNvPr id="416" name="Google Shape;416;p44"/>
          <p:cNvSpPr txBox="1"/>
          <p:nvPr/>
        </p:nvSpPr>
        <p:spPr>
          <a:xfrm>
            <a:off x="5665975" y="2555638"/>
            <a:ext cx="202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add</a:t>
            </a:r>
            <a:r>
              <a:rPr lang="ko" sz="800">
                <a:solidFill>
                  <a:schemeClr val="dk1"/>
                </a:solidFill>
              </a:rPr>
              <a:t>Comment-&gt;communityDetail</a:t>
            </a:r>
            <a:endParaRPr sz="800"/>
          </a:p>
        </p:txBody>
      </p:sp>
      <p:sp>
        <p:nvSpPr>
          <p:cNvPr id="417" name="Google Shape;417;p44"/>
          <p:cNvSpPr/>
          <p:nvPr/>
        </p:nvSpPr>
        <p:spPr>
          <a:xfrm>
            <a:off x="2009675" y="2149150"/>
            <a:ext cx="6723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4"/>
          <p:cNvSpPr txBox="1"/>
          <p:nvPr/>
        </p:nvSpPr>
        <p:spPr>
          <a:xfrm>
            <a:off x="1395575" y="2111350"/>
            <a:ext cx="995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userProfile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419" name="Google Shape;419;p44"/>
          <p:cNvSpPr txBox="1"/>
          <p:nvPr/>
        </p:nvSpPr>
        <p:spPr>
          <a:xfrm>
            <a:off x="3755475" y="3120600"/>
            <a:ext cx="3248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editCommunity -&gt; editCommunityOk -&gt; communityDetail</a:t>
            </a:r>
            <a:endParaRPr sz="800"/>
          </a:p>
        </p:txBody>
      </p:sp>
      <p:sp>
        <p:nvSpPr>
          <p:cNvPr id="420" name="Google Shape;420;p44"/>
          <p:cNvSpPr txBox="1"/>
          <p:nvPr/>
        </p:nvSpPr>
        <p:spPr>
          <a:xfrm>
            <a:off x="5994475" y="2800325"/>
            <a:ext cx="319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delCommunity -&gt; delCommunityOk -&gt; communityDetail</a:t>
            </a:r>
            <a:endParaRPr sz="800"/>
          </a:p>
        </p:txBody>
      </p:sp>
      <p:sp>
        <p:nvSpPr>
          <p:cNvPr id="421" name="Google Shape;421;p44"/>
          <p:cNvSpPr/>
          <p:nvPr/>
        </p:nvSpPr>
        <p:spPr>
          <a:xfrm>
            <a:off x="5113150" y="0"/>
            <a:ext cx="4122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4"/>
          <p:cNvSpPr txBox="1"/>
          <p:nvPr/>
        </p:nvSpPr>
        <p:spPr>
          <a:xfrm>
            <a:off x="4979775" y="171425"/>
            <a:ext cx="202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message</a:t>
            </a:r>
            <a:r>
              <a:rPr lang="ko" sz="800">
                <a:solidFill>
                  <a:schemeClr val="dk1"/>
                </a:solidFill>
              </a:rPr>
              <a:t>l</a:t>
            </a:r>
            <a:endParaRPr sz="800"/>
          </a:p>
        </p:txBody>
      </p:sp>
      <p:sp>
        <p:nvSpPr>
          <p:cNvPr id="423" name="Google Shape;423;p44"/>
          <p:cNvSpPr/>
          <p:nvPr/>
        </p:nvSpPr>
        <p:spPr>
          <a:xfrm>
            <a:off x="5736475" y="0"/>
            <a:ext cx="4122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4"/>
          <p:cNvSpPr txBox="1"/>
          <p:nvPr/>
        </p:nvSpPr>
        <p:spPr>
          <a:xfrm>
            <a:off x="6081850" y="0"/>
            <a:ext cx="202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logout-&gt;main</a:t>
            </a:r>
            <a:endParaRPr sz="800"/>
          </a:p>
        </p:txBody>
      </p:sp>
      <p:sp>
        <p:nvSpPr>
          <p:cNvPr id="425" name="Google Shape;425;p44"/>
          <p:cNvSpPr/>
          <p:nvPr/>
        </p:nvSpPr>
        <p:spPr>
          <a:xfrm>
            <a:off x="2139275" y="888800"/>
            <a:ext cx="6723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4"/>
          <p:cNvSpPr txBox="1"/>
          <p:nvPr/>
        </p:nvSpPr>
        <p:spPr>
          <a:xfrm>
            <a:off x="2811575" y="888800"/>
            <a:ext cx="995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my</a:t>
            </a:r>
            <a:r>
              <a:rPr lang="ko" sz="800">
                <a:solidFill>
                  <a:schemeClr val="dk1"/>
                </a:solidFill>
              </a:rPr>
              <a:t>Profile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575" y="152400"/>
            <a:ext cx="6119170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5"/>
          <p:cNvSpPr txBox="1"/>
          <p:nvPr/>
        </p:nvSpPr>
        <p:spPr>
          <a:xfrm>
            <a:off x="106375" y="121550"/>
            <a:ext cx="160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메시지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messageList</a:t>
            </a:r>
            <a:endParaRPr/>
          </a:p>
        </p:txBody>
      </p:sp>
      <p:sp>
        <p:nvSpPr>
          <p:cNvPr id="433" name="Google Shape;433;p45"/>
          <p:cNvSpPr/>
          <p:nvPr/>
        </p:nvSpPr>
        <p:spPr>
          <a:xfrm>
            <a:off x="3391900" y="1362925"/>
            <a:ext cx="11802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5"/>
          <p:cNvSpPr txBox="1"/>
          <p:nvPr/>
        </p:nvSpPr>
        <p:spPr>
          <a:xfrm>
            <a:off x="4609300" y="1325125"/>
            <a:ext cx="995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messageDetail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435" name="Google Shape;435;p45"/>
          <p:cNvSpPr/>
          <p:nvPr/>
        </p:nvSpPr>
        <p:spPr>
          <a:xfrm>
            <a:off x="1399600" y="822550"/>
            <a:ext cx="7926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5"/>
          <p:cNvSpPr txBox="1"/>
          <p:nvPr/>
        </p:nvSpPr>
        <p:spPr>
          <a:xfrm>
            <a:off x="598275" y="784750"/>
            <a:ext cx="995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messageList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437" name="Google Shape;437;p45"/>
          <p:cNvSpPr/>
          <p:nvPr/>
        </p:nvSpPr>
        <p:spPr>
          <a:xfrm>
            <a:off x="1433775" y="1054750"/>
            <a:ext cx="758400" cy="178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5"/>
          <p:cNvSpPr txBox="1"/>
          <p:nvPr/>
        </p:nvSpPr>
        <p:spPr>
          <a:xfrm>
            <a:off x="598275" y="1017325"/>
            <a:ext cx="995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messageList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6201" y="0"/>
            <a:ext cx="622023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46"/>
          <p:cNvSpPr txBox="1"/>
          <p:nvPr/>
        </p:nvSpPr>
        <p:spPr>
          <a:xfrm>
            <a:off x="106375" y="121550"/>
            <a:ext cx="160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메시지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messageDetail</a:t>
            </a:r>
            <a:endParaRPr/>
          </a:p>
        </p:txBody>
      </p:sp>
      <p:sp>
        <p:nvSpPr>
          <p:cNvPr id="445" name="Google Shape;445;p46"/>
          <p:cNvSpPr/>
          <p:nvPr/>
        </p:nvSpPr>
        <p:spPr>
          <a:xfrm>
            <a:off x="2587000" y="1046950"/>
            <a:ext cx="6723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6"/>
          <p:cNvSpPr txBox="1"/>
          <p:nvPr/>
        </p:nvSpPr>
        <p:spPr>
          <a:xfrm>
            <a:off x="3259300" y="971350"/>
            <a:ext cx="995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userProfile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447" name="Google Shape;447;p46"/>
          <p:cNvSpPr/>
          <p:nvPr/>
        </p:nvSpPr>
        <p:spPr>
          <a:xfrm>
            <a:off x="6545725" y="2455650"/>
            <a:ext cx="4590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6"/>
          <p:cNvSpPr/>
          <p:nvPr/>
        </p:nvSpPr>
        <p:spPr>
          <a:xfrm>
            <a:off x="7004725" y="2455650"/>
            <a:ext cx="4590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6"/>
          <p:cNvSpPr txBox="1"/>
          <p:nvPr/>
        </p:nvSpPr>
        <p:spPr>
          <a:xfrm>
            <a:off x="5850075" y="2628050"/>
            <a:ext cx="261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messageForm -&gt; sendMessage -&gt; messageList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450" name="Google Shape;450;p46"/>
          <p:cNvSpPr txBox="1"/>
          <p:nvPr/>
        </p:nvSpPr>
        <p:spPr>
          <a:xfrm>
            <a:off x="6830600" y="2147850"/>
            <a:ext cx="261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del</a:t>
            </a:r>
            <a:r>
              <a:rPr lang="ko" sz="800">
                <a:solidFill>
                  <a:schemeClr val="dk1"/>
                </a:solidFill>
              </a:rPr>
              <a:t>Message -&gt; messageList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850" y="0"/>
            <a:ext cx="7153275" cy="459105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47"/>
          <p:cNvSpPr txBox="1"/>
          <p:nvPr/>
        </p:nvSpPr>
        <p:spPr>
          <a:xfrm>
            <a:off x="45600" y="159550"/>
            <a:ext cx="160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메시지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messageForm</a:t>
            </a:r>
            <a:endParaRPr/>
          </a:p>
        </p:txBody>
      </p:sp>
      <p:sp>
        <p:nvSpPr>
          <p:cNvPr id="457" name="Google Shape;457;p47"/>
          <p:cNvSpPr/>
          <p:nvPr/>
        </p:nvSpPr>
        <p:spPr>
          <a:xfrm>
            <a:off x="7426825" y="2508375"/>
            <a:ext cx="5067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7"/>
          <p:cNvSpPr txBox="1"/>
          <p:nvPr/>
        </p:nvSpPr>
        <p:spPr>
          <a:xfrm>
            <a:off x="7426825" y="2878300"/>
            <a:ext cx="995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459" name="Google Shape;459;p47"/>
          <p:cNvSpPr/>
          <p:nvPr/>
        </p:nvSpPr>
        <p:spPr>
          <a:xfrm>
            <a:off x="7069950" y="2508375"/>
            <a:ext cx="3570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47"/>
          <p:cNvSpPr txBox="1"/>
          <p:nvPr/>
        </p:nvSpPr>
        <p:spPr>
          <a:xfrm>
            <a:off x="6245625" y="2508375"/>
            <a:ext cx="861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messageList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461" name="Google Shape;461;p47"/>
          <p:cNvSpPr txBox="1"/>
          <p:nvPr/>
        </p:nvSpPr>
        <p:spPr>
          <a:xfrm>
            <a:off x="7933525" y="250837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sendMessage -&gt; messageList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386" y="0"/>
            <a:ext cx="810923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48"/>
          <p:cNvSpPr txBox="1"/>
          <p:nvPr/>
        </p:nvSpPr>
        <p:spPr>
          <a:xfrm>
            <a:off x="-915125" y="173550"/>
            <a:ext cx="132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대시보드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dashboard</a:t>
            </a:r>
            <a:endParaRPr/>
          </a:p>
        </p:txBody>
      </p:sp>
      <p:sp>
        <p:nvSpPr>
          <p:cNvPr id="468" name="Google Shape;468;p48"/>
          <p:cNvSpPr/>
          <p:nvPr/>
        </p:nvSpPr>
        <p:spPr>
          <a:xfrm>
            <a:off x="650075" y="1315575"/>
            <a:ext cx="6180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8"/>
          <p:cNvSpPr txBox="1"/>
          <p:nvPr/>
        </p:nvSpPr>
        <p:spPr>
          <a:xfrm>
            <a:off x="1268075" y="1239975"/>
            <a:ext cx="861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dashboard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600" y="0"/>
            <a:ext cx="705552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9"/>
          <p:cNvSpPr txBox="1"/>
          <p:nvPr/>
        </p:nvSpPr>
        <p:spPr>
          <a:xfrm>
            <a:off x="0" y="205100"/>
            <a:ext cx="168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전체 회원 리스트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userList</a:t>
            </a:r>
            <a:endParaRPr/>
          </a:p>
        </p:txBody>
      </p:sp>
      <p:sp>
        <p:nvSpPr>
          <p:cNvPr id="476" name="Google Shape;476;p49"/>
          <p:cNvSpPr/>
          <p:nvPr/>
        </p:nvSpPr>
        <p:spPr>
          <a:xfrm>
            <a:off x="1197100" y="1627050"/>
            <a:ext cx="6180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9"/>
          <p:cNvSpPr/>
          <p:nvPr/>
        </p:nvSpPr>
        <p:spPr>
          <a:xfrm>
            <a:off x="1197100" y="1859250"/>
            <a:ext cx="6180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9"/>
          <p:cNvSpPr/>
          <p:nvPr/>
        </p:nvSpPr>
        <p:spPr>
          <a:xfrm>
            <a:off x="1227950" y="2091450"/>
            <a:ext cx="6180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9"/>
          <p:cNvSpPr/>
          <p:nvPr/>
        </p:nvSpPr>
        <p:spPr>
          <a:xfrm>
            <a:off x="7078475" y="1627050"/>
            <a:ext cx="6180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9"/>
          <p:cNvSpPr/>
          <p:nvPr/>
        </p:nvSpPr>
        <p:spPr>
          <a:xfrm>
            <a:off x="7078475" y="1859250"/>
            <a:ext cx="6180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9"/>
          <p:cNvSpPr txBox="1"/>
          <p:nvPr/>
        </p:nvSpPr>
        <p:spPr>
          <a:xfrm>
            <a:off x="579100" y="1821450"/>
            <a:ext cx="61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blockList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482" name="Google Shape;482;p49"/>
          <p:cNvSpPr txBox="1"/>
          <p:nvPr/>
        </p:nvSpPr>
        <p:spPr>
          <a:xfrm>
            <a:off x="239650" y="2091450"/>
            <a:ext cx="988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withdraw</a:t>
            </a:r>
            <a:r>
              <a:rPr lang="ko" sz="800">
                <a:solidFill>
                  <a:schemeClr val="dk1"/>
                </a:solidFill>
              </a:rPr>
              <a:t>List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483" name="Google Shape;483;p49"/>
          <p:cNvSpPr txBox="1"/>
          <p:nvPr/>
        </p:nvSpPr>
        <p:spPr>
          <a:xfrm>
            <a:off x="7759175" y="1551450"/>
            <a:ext cx="123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blockOk -&gt; blockList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484" name="Google Shape;484;p49"/>
          <p:cNvSpPr txBox="1"/>
          <p:nvPr/>
        </p:nvSpPr>
        <p:spPr>
          <a:xfrm>
            <a:off x="7759175" y="1821450"/>
            <a:ext cx="162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unblockOk -&gt; blockList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485" name="Google Shape;485;p49"/>
          <p:cNvSpPr/>
          <p:nvPr/>
        </p:nvSpPr>
        <p:spPr>
          <a:xfrm>
            <a:off x="3378950" y="1589250"/>
            <a:ext cx="6180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9"/>
          <p:cNvSpPr txBox="1"/>
          <p:nvPr/>
        </p:nvSpPr>
        <p:spPr>
          <a:xfrm>
            <a:off x="2866225" y="1589250"/>
            <a:ext cx="818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viewUser</a:t>
            </a:r>
            <a:endParaRPr sz="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241" y="0"/>
            <a:ext cx="705551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50"/>
          <p:cNvSpPr txBox="1"/>
          <p:nvPr/>
        </p:nvSpPr>
        <p:spPr>
          <a:xfrm>
            <a:off x="0" y="205100"/>
            <a:ext cx="168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차단</a:t>
            </a:r>
            <a:r>
              <a:rPr lang="ko"/>
              <a:t> 회원 리스트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blockList</a:t>
            </a:r>
            <a:endParaRPr/>
          </a:p>
        </p:txBody>
      </p:sp>
      <p:sp>
        <p:nvSpPr>
          <p:cNvPr id="493" name="Google Shape;493;p50"/>
          <p:cNvSpPr/>
          <p:nvPr/>
        </p:nvSpPr>
        <p:spPr>
          <a:xfrm>
            <a:off x="7078475" y="1859250"/>
            <a:ext cx="6180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50"/>
          <p:cNvSpPr txBox="1"/>
          <p:nvPr/>
        </p:nvSpPr>
        <p:spPr>
          <a:xfrm>
            <a:off x="7759175" y="1821450"/>
            <a:ext cx="162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unblockOk -&gt; blockList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241" y="0"/>
            <a:ext cx="705551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51"/>
          <p:cNvSpPr txBox="1"/>
          <p:nvPr/>
        </p:nvSpPr>
        <p:spPr>
          <a:xfrm>
            <a:off x="0" y="205100"/>
            <a:ext cx="168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탈퇴</a:t>
            </a:r>
            <a:r>
              <a:rPr lang="ko"/>
              <a:t> 회원 리스트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withdrawList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3750" y="81650"/>
            <a:ext cx="6315445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 txBox="1"/>
          <p:nvPr/>
        </p:nvSpPr>
        <p:spPr>
          <a:xfrm>
            <a:off x="176900" y="268850"/>
            <a:ext cx="2009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 페이지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loginPage</a:t>
            </a:r>
            <a:endParaRPr/>
          </a:p>
        </p:txBody>
      </p:sp>
      <p:sp>
        <p:nvSpPr>
          <p:cNvPr id="105" name="Google Shape;105;p16"/>
          <p:cNvSpPr txBox="1"/>
          <p:nvPr/>
        </p:nvSpPr>
        <p:spPr>
          <a:xfrm>
            <a:off x="6082950" y="3256625"/>
            <a:ext cx="84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Registration</a:t>
            </a:r>
            <a:endParaRPr sz="800"/>
          </a:p>
        </p:txBody>
      </p:sp>
      <p:sp>
        <p:nvSpPr>
          <p:cNvPr id="106" name="Google Shape;106;p16"/>
          <p:cNvSpPr/>
          <p:nvPr/>
        </p:nvSpPr>
        <p:spPr>
          <a:xfrm>
            <a:off x="4775600" y="3506700"/>
            <a:ext cx="445800" cy="152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/>
          <p:nvPr/>
        </p:nvSpPr>
        <p:spPr>
          <a:xfrm>
            <a:off x="6178675" y="3506700"/>
            <a:ext cx="372600" cy="152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 txBox="1"/>
          <p:nvPr/>
        </p:nvSpPr>
        <p:spPr>
          <a:xfrm>
            <a:off x="4478750" y="3228325"/>
            <a:ext cx="1039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findIDCertification</a:t>
            </a:r>
            <a:endParaRPr sz="800"/>
          </a:p>
        </p:txBody>
      </p:sp>
      <p:sp>
        <p:nvSpPr>
          <p:cNvPr id="109" name="Google Shape;109;p16"/>
          <p:cNvSpPr txBox="1"/>
          <p:nvPr/>
        </p:nvSpPr>
        <p:spPr>
          <a:xfrm>
            <a:off x="5329675" y="3256625"/>
            <a:ext cx="84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findPassword</a:t>
            </a:r>
            <a:endParaRPr sz="800"/>
          </a:p>
        </p:txBody>
      </p:sp>
      <p:sp>
        <p:nvSpPr>
          <p:cNvPr id="110" name="Google Shape;110;p16"/>
          <p:cNvSpPr/>
          <p:nvPr/>
        </p:nvSpPr>
        <p:spPr>
          <a:xfrm>
            <a:off x="5425400" y="3506700"/>
            <a:ext cx="547500" cy="152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6"/>
          <p:cNvSpPr/>
          <p:nvPr/>
        </p:nvSpPr>
        <p:spPr>
          <a:xfrm>
            <a:off x="6310100" y="2731875"/>
            <a:ext cx="667500" cy="30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 txBox="1"/>
          <p:nvPr/>
        </p:nvSpPr>
        <p:spPr>
          <a:xfrm>
            <a:off x="6977600" y="2731875"/>
            <a:ext cx="117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loginOK -&gt; main</a:t>
            </a:r>
            <a:endParaRPr sz="800"/>
          </a:p>
        </p:txBody>
      </p:sp>
      <p:sp>
        <p:nvSpPr>
          <p:cNvPr id="113" name="Google Shape;113;p16"/>
          <p:cNvSpPr/>
          <p:nvPr/>
        </p:nvSpPr>
        <p:spPr>
          <a:xfrm>
            <a:off x="4869800" y="1339150"/>
            <a:ext cx="1658700" cy="486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6"/>
          <p:cNvSpPr/>
          <p:nvPr/>
        </p:nvSpPr>
        <p:spPr>
          <a:xfrm>
            <a:off x="6133075" y="2642325"/>
            <a:ext cx="849000" cy="486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974600" y="2328300"/>
            <a:ext cx="849000" cy="4869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로그인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6" name="Google Shape;116;p16"/>
          <p:cNvSpPr/>
          <p:nvPr/>
        </p:nvSpPr>
        <p:spPr>
          <a:xfrm>
            <a:off x="974600" y="2953713"/>
            <a:ext cx="849000" cy="48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</a:t>
            </a:r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1875500" y="2341225"/>
            <a:ext cx="438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btn important</a:t>
            </a:r>
            <a:endParaRPr/>
          </a:p>
        </p:txBody>
      </p:sp>
      <p:sp>
        <p:nvSpPr>
          <p:cNvPr id="118" name="Google Shape;118;p16"/>
          <p:cNvSpPr txBox="1"/>
          <p:nvPr/>
        </p:nvSpPr>
        <p:spPr>
          <a:xfrm>
            <a:off x="2003725" y="3073088"/>
            <a:ext cx="438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btn </a:t>
            </a:r>
            <a:endParaRPr/>
          </a:p>
        </p:txBody>
      </p:sp>
      <p:sp>
        <p:nvSpPr>
          <p:cNvPr id="119" name="Google Shape;119;p16"/>
          <p:cNvSpPr txBox="1"/>
          <p:nvPr/>
        </p:nvSpPr>
        <p:spPr>
          <a:xfrm>
            <a:off x="765475" y="4216875"/>
            <a:ext cx="73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6"/>
          <p:cNvSpPr txBox="1"/>
          <p:nvPr/>
        </p:nvSpPr>
        <p:spPr>
          <a:xfrm>
            <a:off x="3435500" y="1059250"/>
            <a:ext cx="4382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div class=title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&lt;h2&gt;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title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7079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2"/>
          <p:cNvSpPr txBox="1"/>
          <p:nvPr/>
        </p:nvSpPr>
        <p:spPr>
          <a:xfrm>
            <a:off x="0" y="205100"/>
            <a:ext cx="353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 상세 페이지 - 거래내역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viewUser</a:t>
            </a:r>
            <a:endParaRPr/>
          </a:p>
        </p:txBody>
      </p:sp>
      <p:sp>
        <p:nvSpPr>
          <p:cNvPr id="507" name="Google Shape;507;p52"/>
          <p:cNvSpPr/>
          <p:nvPr/>
        </p:nvSpPr>
        <p:spPr>
          <a:xfrm>
            <a:off x="3534300" y="2470500"/>
            <a:ext cx="279000" cy="202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52"/>
          <p:cNvSpPr/>
          <p:nvPr/>
        </p:nvSpPr>
        <p:spPr>
          <a:xfrm>
            <a:off x="3813300" y="2470500"/>
            <a:ext cx="318600" cy="202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52"/>
          <p:cNvSpPr/>
          <p:nvPr/>
        </p:nvSpPr>
        <p:spPr>
          <a:xfrm>
            <a:off x="4131900" y="2470500"/>
            <a:ext cx="318600" cy="202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52"/>
          <p:cNvSpPr txBox="1"/>
          <p:nvPr/>
        </p:nvSpPr>
        <p:spPr>
          <a:xfrm>
            <a:off x="3115575" y="2619200"/>
            <a:ext cx="842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viewUserPost</a:t>
            </a:r>
            <a:endParaRPr sz="800"/>
          </a:p>
        </p:txBody>
      </p:sp>
      <p:sp>
        <p:nvSpPr>
          <p:cNvPr id="511" name="Google Shape;511;p52"/>
          <p:cNvSpPr txBox="1"/>
          <p:nvPr/>
        </p:nvSpPr>
        <p:spPr>
          <a:xfrm>
            <a:off x="3432900" y="2162700"/>
            <a:ext cx="113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viewUserComment</a:t>
            </a:r>
            <a:endParaRPr sz="800"/>
          </a:p>
        </p:txBody>
      </p:sp>
      <p:sp>
        <p:nvSpPr>
          <p:cNvPr id="512" name="Google Shape;512;p52"/>
          <p:cNvSpPr txBox="1"/>
          <p:nvPr/>
        </p:nvSpPr>
        <p:spPr>
          <a:xfrm>
            <a:off x="4374300" y="2470500"/>
            <a:ext cx="1072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solidFill>
                  <a:schemeClr val="dk1"/>
                </a:solidFill>
              </a:rPr>
              <a:t>viewUserQuestion</a:t>
            </a:r>
            <a:endParaRPr sz="600"/>
          </a:p>
        </p:txBody>
      </p:sp>
      <p:sp>
        <p:nvSpPr>
          <p:cNvPr id="513" name="Google Shape;513;p52"/>
          <p:cNvSpPr/>
          <p:nvPr/>
        </p:nvSpPr>
        <p:spPr>
          <a:xfrm>
            <a:off x="4846500" y="2135850"/>
            <a:ext cx="318600" cy="202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52"/>
          <p:cNvSpPr txBox="1"/>
          <p:nvPr/>
        </p:nvSpPr>
        <p:spPr>
          <a:xfrm>
            <a:off x="5257400" y="2083200"/>
            <a:ext cx="123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blockOk -&gt; viewUser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515" name="Google Shape;515;p52"/>
          <p:cNvSpPr txBox="1"/>
          <p:nvPr/>
        </p:nvSpPr>
        <p:spPr>
          <a:xfrm>
            <a:off x="7343000" y="2763000"/>
            <a:ext cx="123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7079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53"/>
          <p:cNvSpPr txBox="1"/>
          <p:nvPr/>
        </p:nvSpPr>
        <p:spPr>
          <a:xfrm>
            <a:off x="0" y="205100"/>
            <a:ext cx="353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 상세 페이지 - </a:t>
            </a:r>
            <a:r>
              <a:rPr lang="ko"/>
              <a:t>작성글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viewUserPost</a:t>
            </a:r>
            <a:endParaRPr/>
          </a:p>
        </p:txBody>
      </p:sp>
      <p:sp>
        <p:nvSpPr>
          <p:cNvPr id="522" name="Google Shape;522;p53"/>
          <p:cNvSpPr/>
          <p:nvPr/>
        </p:nvSpPr>
        <p:spPr>
          <a:xfrm>
            <a:off x="4691825" y="2827200"/>
            <a:ext cx="709800" cy="202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53"/>
          <p:cNvSpPr txBox="1"/>
          <p:nvPr/>
        </p:nvSpPr>
        <p:spPr>
          <a:xfrm>
            <a:off x="4797125" y="2417850"/>
            <a:ext cx="113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viewUserComment</a:t>
            </a:r>
            <a:endParaRPr sz="8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7079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54"/>
          <p:cNvSpPr txBox="1"/>
          <p:nvPr/>
        </p:nvSpPr>
        <p:spPr>
          <a:xfrm>
            <a:off x="0" y="205100"/>
            <a:ext cx="353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 상세 페이지 - </a:t>
            </a:r>
            <a:r>
              <a:rPr lang="ko"/>
              <a:t>작성댓글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viewUserComment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7079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55"/>
          <p:cNvSpPr txBox="1"/>
          <p:nvPr/>
        </p:nvSpPr>
        <p:spPr>
          <a:xfrm>
            <a:off x="0" y="205100"/>
            <a:ext cx="353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 상세 페이지 - </a:t>
            </a:r>
            <a:r>
              <a:rPr lang="ko"/>
              <a:t>문의내역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viewUserQuestion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250" y="0"/>
            <a:ext cx="631149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56"/>
          <p:cNvSpPr txBox="1"/>
          <p:nvPr/>
        </p:nvSpPr>
        <p:spPr>
          <a:xfrm>
            <a:off x="0" y="205100"/>
            <a:ext cx="353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접속량 통계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connStatis</a:t>
            </a:r>
            <a:endParaRPr/>
          </a:p>
        </p:txBody>
      </p:sp>
      <p:sp>
        <p:nvSpPr>
          <p:cNvPr id="542" name="Google Shape;542;p56"/>
          <p:cNvSpPr/>
          <p:nvPr/>
        </p:nvSpPr>
        <p:spPr>
          <a:xfrm>
            <a:off x="1588875" y="1948550"/>
            <a:ext cx="480000" cy="202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56"/>
          <p:cNvSpPr/>
          <p:nvPr/>
        </p:nvSpPr>
        <p:spPr>
          <a:xfrm>
            <a:off x="1588875" y="2151050"/>
            <a:ext cx="480000" cy="15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56"/>
          <p:cNvSpPr/>
          <p:nvPr/>
        </p:nvSpPr>
        <p:spPr>
          <a:xfrm>
            <a:off x="1588875" y="2308550"/>
            <a:ext cx="622200" cy="202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56"/>
          <p:cNvSpPr txBox="1"/>
          <p:nvPr/>
        </p:nvSpPr>
        <p:spPr>
          <a:xfrm>
            <a:off x="884550" y="1880450"/>
            <a:ext cx="919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connStatis</a:t>
            </a:r>
            <a:endParaRPr sz="900"/>
          </a:p>
        </p:txBody>
      </p:sp>
      <p:sp>
        <p:nvSpPr>
          <p:cNvPr id="546" name="Google Shape;546;p56"/>
          <p:cNvSpPr txBox="1"/>
          <p:nvPr/>
        </p:nvSpPr>
        <p:spPr>
          <a:xfrm>
            <a:off x="884550" y="2075900"/>
            <a:ext cx="73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dealStatis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547" name="Google Shape;547;p56"/>
          <p:cNvSpPr txBox="1"/>
          <p:nvPr/>
        </p:nvSpPr>
        <p:spPr>
          <a:xfrm>
            <a:off x="930650" y="2308550"/>
            <a:ext cx="73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user</a:t>
            </a:r>
            <a:r>
              <a:rPr lang="ko" sz="800">
                <a:solidFill>
                  <a:schemeClr val="dk1"/>
                </a:solidFill>
              </a:rPr>
              <a:t>Statis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895" y="0"/>
            <a:ext cx="7392205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57"/>
          <p:cNvSpPr txBox="1"/>
          <p:nvPr/>
        </p:nvSpPr>
        <p:spPr>
          <a:xfrm>
            <a:off x="0" y="205100"/>
            <a:ext cx="353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거래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dealStatis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899" y="0"/>
            <a:ext cx="73922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58"/>
          <p:cNvSpPr txBox="1"/>
          <p:nvPr/>
        </p:nvSpPr>
        <p:spPr>
          <a:xfrm>
            <a:off x="0" y="205100"/>
            <a:ext cx="353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회원정보통계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userStatis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930" y="0"/>
            <a:ext cx="543263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59"/>
          <p:cNvSpPr txBox="1"/>
          <p:nvPr/>
        </p:nvSpPr>
        <p:spPr>
          <a:xfrm>
            <a:off x="619950" y="300300"/>
            <a:ext cx="557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전체상품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productList</a:t>
            </a:r>
            <a:endParaRPr/>
          </a:p>
        </p:txBody>
      </p:sp>
      <p:sp>
        <p:nvSpPr>
          <p:cNvPr id="566" name="Google Shape;566;p59"/>
          <p:cNvSpPr/>
          <p:nvPr/>
        </p:nvSpPr>
        <p:spPr>
          <a:xfrm>
            <a:off x="7130600" y="4589800"/>
            <a:ext cx="709800" cy="202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59"/>
          <p:cNvSpPr/>
          <p:nvPr/>
        </p:nvSpPr>
        <p:spPr>
          <a:xfrm>
            <a:off x="2640925" y="915900"/>
            <a:ext cx="1005900" cy="1158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59"/>
          <p:cNvSpPr txBox="1"/>
          <p:nvPr/>
        </p:nvSpPr>
        <p:spPr>
          <a:xfrm>
            <a:off x="7794800" y="4529500"/>
            <a:ext cx="1279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productRegistration</a:t>
            </a:r>
            <a:endParaRPr sz="900"/>
          </a:p>
        </p:txBody>
      </p:sp>
      <p:sp>
        <p:nvSpPr>
          <p:cNvPr id="569" name="Google Shape;569;p59"/>
          <p:cNvSpPr txBox="1"/>
          <p:nvPr/>
        </p:nvSpPr>
        <p:spPr>
          <a:xfrm>
            <a:off x="1843275" y="1246925"/>
            <a:ext cx="919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productDetail</a:t>
            </a:r>
            <a:endParaRPr sz="9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444" y="0"/>
            <a:ext cx="814056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60"/>
          <p:cNvSpPr txBox="1"/>
          <p:nvPr/>
        </p:nvSpPr>
        <p:spPr>
          <a:xfrm>
            <a:off x="0" y="377800"/>
            <a:ext cx="557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상품등록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productRegistration</a:t>
            </a:r>
            <a:endParaRPr/>
          </a:p>
        </p:txBody>
      </p:sp>
      <p:sp>
        <p:nvSpPr>
          <p:cNvPr id="576" name="Google Shape;576;p60"/>
          <p:cNvSpPr/>
          <p:nvPr/>
        </p:nvSpPr>
        <p:spPr>
          <a:xfrm>
            <a:off x="1440525" y="4550900"/>
            <a:ext cx="1005900" cy="47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60"/>
          <p:cNvSpPr/>
          <p:nvPr/>
        </p:nvSpPr>
        <p:spPr>
          <a:xfrm>
            <a:off x="7868450" y="4550900"/>
            <a:ext cx="1005900" cy="47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60"/>
          <p:cNvSpPr txBox="1"/>
          <p:nvPr/>
        </p:nvSpPr>
        <p:spPr>
          <a:xfrm>
            <a:off x="7194825" y="4227800"/>
            <a:ext cx="1949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addProduct -&gt; productDetail </a:t>
            </a:r>
            <a:endParaRPr sz="9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2268" y="0"/>
            <a:ext cx="533361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61"/>
          <p:cNvSpPr/>
          <p:nvPr/>
        </p:nvSpPr>
        <p:spPr>
          <a:xfrm>
            <a:off x="3160125" y="2624450"/>
            <a:ext cx="719400" cy="42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61"/>
          <p:cNvSpPr/>
          <p:nvPr/>
        </p:nvSpPr>
        <p:spPr>
          <a:xfrm>
            <a:off x="6792150" y="2750300"/>
            <a:ext cx="676200" cy="26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61"/>
          <p:cNvSpPr/>
          <p:nvPr/>
        </p:nvSpPr>
        <p:spPr>
          <a:xfrm>
            <a:off x="3852650" y="2624450"/>
            <a:ext cx="719400" cy="42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61"/>
          <p:cNvSpPr/>
          <p:nvPr/>
        </p:nvSpPr>
        <p:spPr>
          <a:xfrm>
            <a:off x="7468350" y="2750300"/>
            <a:ext cx="676200" cy="26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61"/>
          <p:cNvSpPr/>
          <p:nvPr/>
        </p:nvSpPr>
        <p:spPr>
          <a:xfrm>
            <a:off x="5250975" y="2624450"/>
            <a:ext cx="386400" cy="387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61"/>
          <p:cNvSpPr/>
          <p:nvPr/>
        </p:nvSpPr>
        <p:spPr>
          <a:xfrm>
            <a:off x="4572050" y="2607200"/>
            <a:ext cx="719400" cy="42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61"/>
          <p:cNvSpPr txBox="1"/>
          <p:nvPr/>
        </p:nvSpPr>
        <p:spPr>
          <a:xfrm>
            <a:off x="1583925" y="2656550"/>
            <a:ext cx="1576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del</a:t>
            </a:r>
            <a:r>
              <a:rPr lang="ko" sz="900">
                <a:solidFill>
                  <a:schemeClr val="dk1"/>
                </a:solidFill>
              </a:rPr>
              <a:t>Product -&gt; productList </a:t>
            </a:r>
            <a:endParaRPr sz="900"/>
          </a:p>
        </p:txBody>
      </p:sp>
      <p:sp>
        <p:nvSpPr>
          <p:cNvPr id="591" name="Google Shape;591;p61"/>
          <p:cNvSpPr txBox="1"/>
          <p:nvPr/>
        </p:nvSpPr>
        <p:spPr>
          <a:xfrm>
            <a:off x="1018825" y="2979650"/>
            <a:ext cx="1768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592" name="Google Shape;592;p61"/>
          <p:cNvSpPr txBox="1"/>
          <p:nvPr/>
        </p:nvSpPr>
        <p:spPr>
          <a:xfrm>
            <a:off x="5637375" y="2854075"/>
            <a:ext cx="113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addFavorite -&gt; productDetail</a:t>
            </a:r>
            <a:endParaRPr sz="800"/>
          </a:p>
        </p:txBody>
      </p:sp>
      <p:sp>
        <p:nvSpPr>
          <p:cNvPr id="593" name="Google Shape;593;p61"/>
          <p:cNvSpPr txBox="1"/>
          <p:nvPr/>
        </p:nvSpPr>
        <p:spPr>
          <a:xfrm>
            <a:off x="0" y="377800"/>
            <a:ext cx="180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자기상품상세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myProductDetail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8375" y="152400"/>
            <a:ext cx="636866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 txBox="1"/>
          <p:nvPr/>
        </p:nvSpPr>
        <p:spPr>
          <a:xfrm>
            <a:off x="176900" y="268850"/>
            <a:ext cx="2009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 페이지 - 실패시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loginPage</a:t>
            </a:r>
            <a:endParaRPr/>
          </a:p>
        </p:txBody>
      </p:sp>
      <p:sp>
        <p:nvSpPr>
          <p:cNvPr id="127" name="Google Shape;127;p17"/>
          <p:cNvSpPr txBox="1"/>
          <p:nvPr/>
        </p:nvSpPr>
        <p:spPr>
          <a:xfrm>
            <a:off x="4633550" y="3209525"/>
            <a:ext cx="84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findIDCertification</a:t>
            </a:r>
            <a:endParaRPr sz="800"/>
          </a:p>
        </p:txBody>
      </p:sp>
      <p:sp>
        <p:nvSpPr>
          <p:cNvPr id="128" name="Google Shape;128;p17"/>
          <p:cNvSpPr txBox="1"/>
          <p:nvPr/>
        </p:nvSpPr>
        <p:spPr>
          <a:xfrm>
            <a:off x="6082950" y="3332825"/>
            <a:ext cx="84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Registration</a:t>
            </a:r>
            <a:endParaRPr sz="800"/>
          </a:p>
        </p:txBody>
      </p:sp>
      <p:sp>
        <p:nvSpPr>
          <p:cNvPr id="129" name="Google Shape;129;p17"/>
          <p:cNvSpPr/>
          <p:nvPr/>
        </p:nvSpPr>
        <p:spPr>
          <a:xfrm>
            <a:off x="4775600" y="3582900"/>
            <a:ext cx="445800" cy="152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7"/>
          <p:cNvSpPr/>
          <p:nvPr/>
        </p:nvSpPr>
        <p:spPr>
          <a:xfrm>
            <a:off x="6178675" y="3582900"/>
            <a:ext cx="372600" cy="152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6918" y="0"/>
            <a:ext cx="533361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62"/>
          <p:cNvSpPr txBox="1"/>
          <p:nvPr/>
        </p:nvSpPr>
        <p:spPr>
          <a:xfrm>
            <a:off x="275200" y="273425"/>
            <a:ext cx="213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상품상세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productDetail</a:t>
            </a:r>
            <a:endParaRPr/>
          </a:p>
        </p:txBody>
      </p:sp>
      <p:sp>
        <p:nvSpPr>
          <p:cNvPr id="600" name="Google Shape;600;p62"/>
          <p:cNvSpPr/>
          <p:nvPr/>
        </p:nvSpPr>
        <p:spPr>
          <a:xfrm>
            <a:off x="3638775" y="2639650"/>
            <a:ext cx="719400" cy="42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62"/>
          <p:cNvSpPr/>
          <p:nvPr/>
        </p:nvSpPr>
        <p:spPr>
          <a:xfrm>
            <a:off x="4358175" y="2639650"/>
            <a:ext cx="719400" cy="42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62"/>
          <p:cNvSpPr txBox="1"/>
          <p:nvPr/>
        </p:nvSpPr>
        <p:spPr>
          <a:xfrm>
            <a:off x="3439413" y="2968850"/>
            <a:ext cx="1139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messageForm</a:t>
            </a:r>
            <a:endParaRPr sz="300"/>
          </a:p>
        </p:txBody>
      </p:sp>
      <p:sp>
        <p:nvSpPr>
          <p:cNvPr id="603" name="Google Shape;603;p62"/>
          <p:cNvSpPr/>
          <p:nvPr/>
        </p:nvSpPr>
        <p:spPr>
          <a:xfrm>
            <a:off x="5077575" y="2639650"/>
            <a:ext cx="643200" cy="42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62"/>
          <p:cNvSpPr/>
          <p:nvPr/>
        </p:nvSpPr>
        <p:spPr>
          <a:xfrm>
            <a:off x="5777000" y="2593550"/>
            <a:ext cx="392100" cy="42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62"/>
          <p:cNvSpPr/>
          <p:nvPr/>
        </p:nvSpPr>
        <p:spPr>
          <a:xfrm>
            <a:off x="7182525" y="2761650"/>
            <a:ext cx="719400" cy="253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62"/>
          <p:cNvSpPr/>
          <p:nvPr/>
        </p:nvSpPr>
        <p:spPr>
          <a:xfrm>
            <a:off x="7922850" y="2761650"/>
            <a:ext cx="719400" cy="253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62"/>
          <p:cNvSpPr txBox="1"/>
          <p:nvPr/>
        </p:nvSpPr>
        <p:spPr>
          <a:xfrm>
            <a:off x="5793575" y="2914850"/>
            <a:ext cx="113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addFavorite -&gt; productDetail</a:t>
            </a:r>
            <a:endParaRPr sz="800"/>
          </a:p>
        </p:txBody>
      </p:sp>
      <p:sp>
        <p:nvSpPr>
          <p:cNvPr id="608" name="Google Shape;608;p62"/>
          <p:cNvSpPr txBox="1"/>
          <p:nvPr/>
        </p:nvSpPr>
        <p:spPr>
          <a:xfrm>
            <a:off x="5077575" y="2968850"/>
            <a:ext cx="113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userProfile</a:t>
            </a:r>
            <a:endParaRPr sz="800"/>
          </a:p>
        </p:txBody>
      </p:sp>
      <p:sp>
        <p:nvSpPr>
          <p:cNvPr id="609" name="Google Shape;609;p62"/>
          <p:cNvSpPr txBox="1"/>
          <p:nvPr/>
        </p:nvSpPr>
        <p:spPr>
          <a:xfrm>
            <a:off x="7834550" y="2914850"/>
            <a:ext cx="113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610" name="Google Shape;610;p62"/>
          <p:cNvSpPr/>
          <p:nvPr/>
        </p:nvSpPr>
        <p:spPr>
          <a:xfrm>
            <a:off x="3814925" y="3589200"/>
            <a:ext cx="910800" cy="1032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62"/>
          <p:cNvSpPr txBox="1"/>
          <p:nvPr/>
        </p:nvSpPr>
        <p:spPr>
          <a:xfrm>
            <a:off x="3004950" y="4067175"/>
            <a:ext cx="1312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productDetail</a:t>
            </a:r>
            <a:endParaRPr sz="9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475" y="744575"/>
            <a:ext cx="7923451" cy="4398925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63"/>
          <p:cNvSpPr txBox="1"/>
          <p:nvPr/>
        </p:nvSpPr>
        <p:spPr>
          <a:xfrm>
            <a:off x="0" y="128975"/>
            <a:ext cx="557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사용자정보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userProfile</a:t>
            </a:r>
            <a:endParaRPr/>
          </a:p>
        </p:txBody>
      </p:sp>
      <p:sp>
        <p:nvSpPr>
          <p:cNvPr id="618" name="Google Shape;618;p63"/>
          <p:cNvSpPr/>
          <p:nvPr/>
        </p:nvSpPr>
        <p:spPr>
          <a:xfrm>
            <a:off x="911300" y="2290175"/>
            <a:ext cx="539700" cy="42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63"/>
          <p:cNvSpPr txBox="1"/>
          <p:nvPr/>
        </p:nvSpPr>
        <p:spPr>
          <a:xfrm>
            <a:off x="311900" y="2231875"/>
            <a:ext cx="113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productDetail</a:t>
            </a:r>
            <a:endParaRPr sz="8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475" y="785076"/>
            <a:ext cx="8784450" cy="4186166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64"/>
          <p:cNvSpPr txBox="1"/>
          <p:nvPr/>
        </p:nvSpPr>
        <p:spPr>
          <a:xfrm>
            <a:off x="147475" y="82950"/>
            <a:ext cx="84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myProfile.java 	myprofile.jsp</a:t>
            </a:r>
            <a:endParaRPr/>
          </a:p>
        </p:txBody>
      </p:sp>
      <p:sp>
        <p:nvSpPr>
          <p:cNvPr id="626" name="Google Shape;626;p64"/>
          <p:cNvSpPr/>
          <p:nvPr/>
        </p:nvSpPr>
        <p:spPr>
          <a:xfrm>
            <a:off x="4216200" y="4166750"/>
            <a:ext cx="858900" cy="42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64"/>
          <p:cNvSpPr/>
          <p:nvPr/>
        </p:nvSpPr>
        <p:spPr>
          <a:xfrm>
            <a:off x="2446450" y="3285875"/>
            <a:ext cx="615300" cy="42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64"/>
          <p:cNvSpPr/>
          <p:nvPr/>
        </p:nvSpPr>
        <p:spPr>
          <a:xfrm>
            <a:off x="3115475" y="3285875"/>
            <a:ext cx="615300" cy="42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64"/>
          <p:cNvSpPr txBox="1"/>
          <p:nvPr/>
        </p:nvSpPr>
        <p:spPr>
          <a:xfrm>
            <a:off x="-472150" y="3827475"/>
            <a:ext cx="113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ContactHistory</a:t>
            </a:r>
            <a:endParaRPr sz="800"/>
          </a:p>
        </p:txBody>
      </p:sp>
      <p:sp>
        <p:nvSpPr>
          <p:cNvPr id="630" name="Google Shape;630;p64"/>
          <p:cNvSpPr txBox="1"/>
          <p:nvPr/>
        </p:nvSpPr>
        <p:spPr>
          <a:xfrm>
            <a:off x="3730775" y="3342875"/>
            <a:ext cx="113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salesRevieList</a:t>
            </a:r>
            <a:endParaRPr sz="800"/>
          </a:p>
        </p:txBody>
      </p:sp>
      <p:sp>
        <p:nvSpPr>
          <p:cNvPr id="631" name="Google Shape;631;p64"/>
          <p:cNvSpPr txBox="1"/>
          <p:nvPr/>
        </p:nvSpPr>
        <p:spPr>
          <a:xfrm>
            <a:off x="5075100" y="4223750"/>
            <a:ext cx="113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editprofile</a:t>
            </a:r>
            <a:endParaRPr sz="800"/>
          </a:p>
        </p:txBody>
      </p:sp>
      <p:sp>
        <p:nvSpPr>
          <p:cNvPr id="632" name="Google Shape;632;p64"/>
          <p:cNvSpPr txBox="1"/>
          <p:nvPr/>
        </p:nvSpPr>
        <p:spPr>
          <a:xfrm>
            <a:off x="1300525" y="3342875"/>
            <a:ext cx="148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PurchaseReviewList</a:t>
            </a:r>
            <a:endParaRPr sz="800"/>
          </a:p>
        </p:txBody>
      </p:sp>
      <p:sp>
        <p:nvSpPr>
          <p:cNvPr id="633" name="Google Shape;633;p64"/>
          <p:cNvSpPr/>
          <p:nvPr/>
        </p:nvSpPr>
        <p:spPr>
          <a:xfrm>
            <a:off x="504800" y="2571750"/>
            <a:ext cx="615300" cy="257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64"/>
          <p:cNvSpPr txBox="1"/>
          <p:nvPr/>
        </p:nvSpPr>
        <p:spPr>
          <a:xfrm>
            <a:off x="-310000" y="2546400"/>
            <a:ext cx="81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memberData</a:t>
            </a:r>
            <a:endParaRPr sz="800"/>
          </a:p>
        </p:txBody>
      </p:sp>
      <p:sp>
        <p:nvSpPr>
          <p:cNvPr id="635" name="Google Shape;635;p64"/>
          <p:cNvSpPr/>
          <p:nvPr/>
        </p:nvSpPr>
        <p:spPr>
          <a:xfrm>
            <a:off x="504800" y="2926950"/>
            <a:ext cx="615300" cy="257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64"/>
          <p:cNvSpPr/>
          <p:nvPr/>
        </p:nvSpPr>
        <p:spPr>
          <a:xfrm>
            <a:off x="504800" y="4166750"/>
            <a:ext cx="615300" cy="257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64"/>
          <p:cNvSpPr/>
          <p:nvPr/>
        </p:nvSpPr>
        <p:spPr>
          <a:xfrm>
            <a:off x="504800" y="3852825"/>
            <a:ext cx="615300" cy="257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64"/>
          <p:cNvSpPr/>
          <p:nvPr/>
        </p:nvSpPr>
        <p:spPr>
          <a:xfrm>
            <a:off x="542125" y="3546850"/>
            <a:ext cx="615300" cy="257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64"/>
          <p:cNvSpPr/>
          <p:nvPr/>
        </p:nvSpPr>
        <p:spPr>
          <a:xfrm>
            <a:off x="542125" y="3236900"/>
            <a:ext cx="615300" cy="257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64"/>
          <p:cNvSpPr txBox="1"/>
          <p:nvPr/>
        </p:nvSpPr>
        <p:spPr>
          <a:xfrm>
            <a:off x="-310000" y="2901600"/>
            <a:ext cx="81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postList</a:t>
            </a:r>
            <a:endParaRPr sz="800"/>
          </a:p>
        </p:txBody>
      </p:sp>
      <p:sp>
        <p:nvSpPr>
          <p:cNvPr id="641" name="Google Shape;641;p64"/>
          <p:cNvSpPr txBox="1"/>
          <p:nvPr/>
        </p:nvSpPr>
        <p:spPr>
          <a:xfrm>
            <a:off x="-447550" y="3256788"/>
            <a:ext cx="1089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purchaseRecord</a:t>
            </a:r>
            <a:endParaRPr sz="800"/>
          </a:p>
        </p:txBody>
      </p:sp>
      <p:sp>
        <p:nvSpPr>
          <p:cNvPr id="642" name="Google Shape;642;p64"/>
          <p:cNvSpPr txBox="1"/>
          <p:nvPr/>
        </p:nvSpPr>
        <p:spPr>
          <a:xfrm>
            <a:off x="-215500" y="4144550"/>
            <a:ext cx="7203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202124"/>
                </a:solidFill>
                <a:highlight>
                  <a:srgbClr val="F8F9FA"/>
                </a:highlight>
              </a:rPr>
              <a:t>secession</a:t>
            </a:r>
            <a:endParaRPr sz="8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643" name="Google Shape;643;p64"/>
          <p:cNvSpPr txBox="1"/>
          <p:nvPr/>
        </p:nvSpPr>
        <p:spPr>
          <a:xfrm>
            <a:off x="-371350" y="3505325"/>
            <a:ext cx="937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SalesReview</a:t>
            </a:r>
            <a:endParaRPr sz="9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4500"/>
            <a:ext cx="8839201" cy="4256449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65"/>
          <p:cNvSpPr txBox="1"/>
          <p:nvPr/>
        </p:nvSpPr>
        <p:spPr>
          <a:xfrm>
            <a:off x="147475" y="82950"/>
            <a:ext cx="84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Profil</a:t>
            </a:r>
            <a:r>
              <a:rPr lang="ko">
                <a:solidFill>
                  <a:schemeClr val="dk1"/>
                </a:solidFill>
              </a:rPr>
              <a:t>eE</a:t>
            </a:r>
            <a:r>
              <a:rPr lang="ko">
                <a:solidFill>
                  <a:schemeClr val="dk1"/>
                </a:solidFill>
              </a:rPr>
              <a:t>dit.java	p</a:t>
            </a:r>
            <a:r>
              <a:rPr lang="ko">
                <a:solidFill>
                  <a:schemeClr val="dk1"/>
                </a:solidFill>
              </a:rPr>
              <a:t>rofileedit.jsp</a:t>
            </a:r>
            <a:endParaRPr/>
          </a:p>
        </p:txBody>
      </p:sp>
      <p:sp>
        <p:nvSpPr>
          <p:cNvPr id="650" name="Google Shape;650;p65"/>
          <p:cNvSpPr/>
          <p:nvPr/>
        </p:nvSpPr>
        <p:spPr>
          <a:xfrm>
            <a:off x="4182675" y="4221850"/>
            <a:ext cx="830400" cy="42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65"/>
          <p:cNvSpPr txBox="1"/>
          <p:nvPr/>
        </p:nvSpPr>
        <p:spPr>
          <a:xfrm>
            <a:off x="5057600" y="4278850"/>
            <a:ext cx="113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E</a:t>
            </a:r>
            <a:r>
              <a:rPr lang="ko" sz="800">
                <a:solidFill>
                  <a:schemeClr val="dk1"/>
                </a:solidFill>
              </a:rPr>
              <a:t>ditProfileOK</a:t>
            </a:r>
            <a:endParaRPr sz="8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02675"/>
            <a:ext cx="8839201" cy="4572755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66"/>
          <p:cNvSpPr txBox="1"/>
          <p:nvPr/>
        </p:nvSpPr>
        <p:spPr>
          <a:xfrm>
            <a:off x="147475" y="82950"/>
            <a:ext cx="84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sales review list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0425"/>
            <a:ext cx="8839202" cy="4463072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67"/>
          <p:cNvSpPr txBox="1"/>
          <p:nvPr/>
        </p:nvSpPr>
        <p:spPr>
          <a:xfrm>
            <a:off x="147475" y="82950"/>
            <a:ext cx="84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Purchase </a:t>
            </a:r>
            <a:r>
              <a:rPr lang="ko">
                <a:solidFill>
                  <a:schemeClr val="dk1"/>
                </a:solidFill>
              </a:rPr>
              <a:t> </a:t>
            </a:r>
            <a:r>
              <a:rPr lang="ko">
                <a:solidFill>
                  <a:schemeClr val="dk1"/>
                </a:solidFill>
              </a:rPr>
              <a:t>review list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00" y="746175"/>
            <a:ext cx="8935397" cy="45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68"/>
          <p:cNvSpPr txBox="1"/>
          <p:nvPr/>
        </p:nvSpPr>
        <p:spPr>
          <a:xfrm>
            <a:off x="147475" y="82950"/>
            <a:ext cx="84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MemberData.java	m</a:t>
            </a:r>
            <a:r>
              <a:rPr lang="ko">
                <a:solidFill>
                  <a:schemeClr val="dk1"/>
                </a:solidFill>
              </a:rPr>
              <a:t>emberdata.jsp</a:t>
            </a:r>
            <a:endParaRPr/>
          </a:p>
        </p:txBody>
      </p:sp>
      <p:sp>
        <p:nvSpPr>
          <p:cNvPr id="670" name="Google Shape;670;p68"/>
          <p:cNvSpPr/>
          <p:nvPr/>
        </p:nvSpPr>
        <p:spPr>
          <a:xfrm>
            <a:off x="4202225" y="4515725"/>
            <a:ext cx="830400" cy="42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68"/>
          <p:cNvSpPr txBox="1"/>
          <p:nvPr/>
        </p:nvSpPr>
        <p:spPr>
          <a:xfrm>
            <a:off x="5057600" y="4278850"/>
            <a:ext cx="113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memberDataEdit</a:t>
            </a:r>
            <a:endParaRPr sz="8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Google Shape;67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2950"/>
            <a:ext cx="8839201" cy="424485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69"/>
          <p:cNvSpPr txBox="1"/>
          <p:nvPr/>
        </p:nvSpPr>
        <p:spPr>
          <a:xfrm>
            <a:off x="147475" y="82950"/>
            <a:ext cx="84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ReconfirmPassword.java	r</a:t>
            </a:r>
            <a:r>
              <a:rPr lang="ko">
                <a:solidFill>
                  <a:schemeClr val="dk1"/>
                </a:solidFill>
              </a:rPr>
              <a:t>econfirmpassword.jsp</a:t>
            </a:r>
            <a:r>
              <a:rPr lang="ko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678" name="Google Shape;678;p69"/>
          <p:cNvSpPr/>
          <p:nvPr/>
        </p:nvSpPr>
        <p:spPr>
          <a:xfrm>
            <a:off x="5751950" y="3393750"/>
            <a:ext cx="495300" cy="306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69"/>
          <p:cNvSpPr txBox="1"/>
          <p:nvPr/>
        </p:nvSpPr>
        <p:spPr>
          <a:xfrm>
            <a:off x="6247250" y="3393150"/>
            <a:ext cx="113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MemberDataEditOK</a:t>
            </a:r>
            <a:endParaRPr sz="8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Google Shape;68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88" y="577450"/>
            <a:ext cx="8941225" cy="4566051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70"/>
          <p:cNvSpPr txBox="1"/>
          <p:nvPr/>
        </p:nvSpPr>
        <p:spPr>
          <a:xfrm>
            <a:off x="147475" y="82950"/>
            <a:ext cx="84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MemberDataEdit.java	m</a:t>
            </a:r>
            <a:r>
              <a:rPr lang="ko">
                <a:solidFill>
                  <a:schemeClr val="dk1"/>
                </a:solidFill>
              </a:rPr>
              <a:t>emberdataedit.jsp</a:t>
            </a:r>
            <a:endParaRPr/>
          </a:p>
        </p:txBody>
      </p:sp>
      <p:sp>
        <p:nvSpPr>
          <p:cNvPr id="686" name="Google Shape;686;p70"/>
          <p:cNvSpPr/>
          <p:nvPr/>
        </p:nvSpPr>
        <p:spPr>
          <a:xfrm>
            <a:off x="4228275" y="4525750"/>
            <a:ext cx="830400" cy="42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70"/>
          <p:cNvSpPr txBox="1"/>
          <p:nvPr/>
        </p:nvSpPr>
        <p:spPr>
          <a:xfrm>
            <a:off x="5058675" y="4582750"/>
            <a:ext cx="113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MemberDataEditOK</a:t>
            </a:r>
            <a:endParaRPr sz="8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613" y="433850"/>
            <a:ext cx="679076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71"/>
          <p:cNvSpPr txBox="1"/>
          <p:nvPr/>
        </p:nvSpPr>
        <p:spPr>
          <a:xfrm>
            <a:off x="147475" y="82950"/>
            <a:ext cx="84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PostList.java 	p</a:t>
            </a:r>
            <a:r>
              <a:rPr lang="ko">
                <a:solidFill>
                  <a:schemeClr val="dk1"/>
                </a:solidFill>
              </a:rPr>
              <a:t>ostlist.jsp</a:t>
            </a:r>
            <a:endParaRPr/>
          </a:p>
        </p:txBody>
      </p:sp>
      <p:sp>
        <p:nvSpPr>
          <p:cNvPr id="694" name="Google Shape;694;p71"/>
          <p:cNvSpPr/>
          <p:nvPr/>
        </p:nvSpPr>
        <p:spPr>
          <a:xfrm>
            <a:off x="3079775" y="1915025"/>
            <a:ext cx="1712700" cy="24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71"/>
          <p:cNvSpPr txBox="1"/>
          <p:nvPr/>
        </p:nvSpPr>
        <p:spPr>
          <a:xfrm>
            <a:off x="4824800" y="1800575"/>
            <a:ext cx="113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communityDetail</a:t>
            </a:r>
            <a:endParaRPr sz="800"/>
          </a:p>
        </p:txBody>
      </p:sp>
      <p:sp>
        <p:nvSpPr>
          <p:cNvPr id="696" name="Google Shape;696;p71"/>
          <p:cNvSpPr txBox="1"/>
          <p:nvPr/>
        </p:nvSpPr>
        <p:spPr>
          <a:xfrm>
            <a:off x="4203025" y="38801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product</a:t>
            </a:r>
            <a:r>
              <a:rPr lang="ko" sz="900">
                <a:solidFill>
                  <a:schemeClr val="dk1"/>
                </a:solidFill>
              </a:rPr>
              <a:t>Detail</a:t>
            </a:r>
            <a:endParaRPr sz="900"/>
          </a:p>
        </p:txBody>
      </p:sp>
      <p:sp>
        <p:nvSpPr>
          <p:cNvPr id="697" name="Google Shape;697;p71"/>
          <p:cNvSpPr/>
          <p:nvPr/>
        </p:nvSpPr>
        <p:spPr>
          <a:xfrm>
            <a:off x="3112100" y="3961175"/>
            <a:ext cx="1068900" cy="24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9600" y="152400"/>
            <a:ext cx="6274127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/>
          <p:cNvSpPr txBox="1"/>
          <p:nvPr/>
        </p:nvSpPr>
        <p:spPr>
          <a:xfrm>
            <a:off x="176900" y="268850"/>
            <a:ext cx="2009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아이디 찾기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findID</a:t>
            </a:r>
            <a:r>
              <a:rPr lang="ko">
                <a:solidFill>
                  <a:schemeClr val="dk1"/>
                </a:solidFill>
              </a:rPr>
              <a:t>Certification</a:t>
            </a:r>
            <a:endParaRPr/>
          </a:p>
        </p:txBody>
      </p:sp>
      <p:sp>
        <p:nvSpPr>
          <p:cNvPr id="137" name="Google Shape;137;p18"/>
          <p:cNvSpPr/>
          <p:nvPr/>
        </p:nvSpPr>
        <p:spPr>
          <a:xfrm>
            <a:off x="5214250" y="4532575"/>
            <a:ext cx="948000" cy="25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8"/>
          <p:cNvSpPr txBox="1"/>
          <p:nvPr/>
        </p:nvSpPr>
        <p:spPr>
          <a:xfrm>
            <a:off x="5156900" y="4254200"/>
            <a:ext cx="1039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findIDSuccess</a:t>
            </a:r>
            <a:endParaRPr sz="8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77800"/>
            <a:ext cx="8839200" cy="44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72"/>
          <p:cNvSpPr txBox="1"/>
          <p:nvPr/>
        </p:nvSpPr>
        <p:spPr>
          <a:xfrm>
            <a:off x="147475" y="82950"/>
            <a:ext cx="84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PurchaseRecord.java	p</a:t>
            </a:r>
            <a:r>
              <a:rPr lang="ko">
                <a:solidFill>
                  <a:schemeClr val="dk1"/>
                </a:solidFill>
              </a:rPr>
              <a:t>urchaserecord.jsp</a:t>
            </a:r>
            <a:endParaRPr/>
          </a:p>
        </p:txBody>
      </p:sp>
      <p:sp>
        <p:nvSpPr>
          <p:cNvPr id="704" name="Google Shape;704;p72"/>
          <p:cNvSpPr txBox="1"/>
          <p:nvPr/>
        </p:nvSpPr>
        <p:spPr>
          <a:xfrm>
            <a:off x="8905225" y="276655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productReview</a:t>
            </a:r>
            <a:endParaRPr sz="900"/>
          </a:p>
        </p:txBody>
      </p:sp>
      <p:sp>
        <p:nvSpPr>
          <p:cNvPr id="705" name="Google Shape;705;p72"/>
          <p:cNvSpPr/>
          <p:nvPr/>
        </p:nvSpPr>
        <p:spPr>
          <a:xfrm>
            <a:off x="7877675" y="2807050"/>
            <a:ext cx="1068900" cy="24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72"/>
          <p:cNvSpPr/>
          <p:nvPr/>
        </p:nvSpPr>
        <p:spPr>
          <a:xfrm>
            <a:off x="2555700" y="2879225"/>
            <a:ext cx="1384500" cy="24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72"/>
          <p:cNvSpPr txBox="1"/>
          <p:nvPr/>
        </p:nvSpPr>
        <p:spPr>
          <a:xfrm>
            <a:off x="3940200" y="283872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productDetail</a:t>
            </a:r>
            <a:endParaRPr sz="9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67200"/>
            <a:ext cx="8839198" cy="4510537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73"/>
          <p:cNvSpPr txBox="1"/>
          <p:nvPr/>
        </p:nvSpPr>
        <p:spPr>
          <a:xfrm>
            <a:off x="147475" y="82950"/>
            <a:ext cx="84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PurchaseReview.java 		p</a:t>
            </a:r>
            <a:r>
              <a:rPr lang="ko">
                <a:solidFill>
                  <a:schemeClr val="dk1"/>
                </a:solidFill>
              </a:rPr>
              <a:t>urchasereview.jsp </a:t>
            </a:r>
            <a:endParaRPr/>
          </a:p>
        </p:txBody>
      </p:sp>
      <p:sp>
        <p:nvSpPr>
          <p:cNvPr id="714" name="Google Shape;714;p73"/>
          <p:cNvSpPr/>
          <p:nvPr/>
        </p:nvSpPr>
        <p:spPr>
          <a:xfrm>
            <a:off x="4240125" y="4343075"/>
            <a:ext cx="893400" cy="40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73"/>
          <p:cNvSpPr txBox="1"/>
          <p:nvPr/>
        </p:nvSpPr>
        <p:spPr>
          <a:xfrm>
            <a:off x="5315525" y="4389275"/>
            <a:ext cx="5038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PurchaseReviewOk</a:t>
            </a:r>
            <a:endParaRPr sz="8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Google Shape;72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07850"/>
            <a:ext cx="8839201" cy="4335661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74"/>
          <p:cNvSpPr txBox="1"/>
          <p:nvPr/>
        </p:nvSpPr>
        <p:spPr>
          <a:xfrm>
            <a:off x="152400" y="165925"/>
            <a:ext cx="84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SalesRecord.java	s</a:t>
            </a:r>
            <a:r>
              <a:rPr lang="ko">
                <a:solidFill>
                  <a:schemeClr val="dk1"/>
                </a:solidFill>
              </a:rPr>
              <a:t>alesrecord.jsp</a:t>
            </a:r>
            <a:r>
              <a:rPr lang="ko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722" name="Google Shape;722;p74"/>
          <p:cNvSpPr/>
          <p:nvPr/>
        </p:nvSpPr>
        <p:spPr>
          <a:xfrm>
            <a:off x="2564450" y="3027950"/>
            <a:ext cx="1384500" cy="24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74"/>
          <p:cNvSpPr/>
          <p:nvPr/>
        </p:nvSpPr>
        <p:spPr>
          <a:xfrm>
            <a:off x="8170450" y="2948900"/>
            <a:ext cx="582600" cy="24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74"/>
          <p:cNvSpPr txBox="1"/>
          <p:nvPr/>
        </p:nvSpPr>
        <p:spPr>
          <a:xfrm>
            <a:off x="3948950" y="298745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productDetail</a:t>
            </a:r>
            <a:endParaRPr sz="900"/>
          </a:p>
        </p:txBody>
      </p:sp>
      <p:sp>
        <p:nvSpPr>
          <p:cNvPr id="725" name="Google Shape;725;p74"/>
          <p:cNvSpPr txBox="1"/>
          <p:nvPr/>
        </p:nvSpPr>
        <p:spPr>
          <a:xfrm>
            <a:off x="8753050" y="29084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SalesReview</a:t>
            </a:r>
            <a:endParaRPr sz="3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oogle Shape;73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49325"/>
            <a:ext cx="8839199" cy="4394179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75"/>
          <p:cNvSpPr txBox="1"/>
          <p:nvPr/>
        </p:nvSpPr>
        <p:spPr>
          <a:xfrm>
            <a:off x="147475" y="82950"/>
            <a:ext cx="84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SalesReview.java	s</a:t>
            </a:r>
            <a:r>
              <a:rPr lang="ko">
                <a:solidFill>
                  <a:schemeClr val="dk1"/>
                </a:solidFill>
              </a:rPr>
              <a:t>alesreview.jsp</a:t>
            </a:r>
            <a:endParaRPr/>
          </a:p>
        </p:txBody>
      </p:sp>
      <p:sp>
        <p:nvSpPr>
          <p:cNvPr id="732" name="Google Shape;732;p75"/>
          <p:cNvSpPr/>
          <p:nvPr/>
        </p:nvSpPr>
        <p:spPr>
          <a:xfrm>
            <a:off x="4295525" y="4581050"/>
            <a:ext cx="817500" cy="24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75"/>
          <p:cNvSpPr txBox="1"/>
          <p:nvPr/>
        </p:nvSpPr>
        <p:spPr>
          <a:xfrm>
            <a:off x="5113025" y="4548200"/>
            <a:ext cx="5038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SalesReviewOk</a:t>
            </a:r>
            <a:endParaRPr sz="8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6475"/>
            <a:ext cx="8839199" cy="4307021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76"/>
          <p:cNvSpPr txBox="1"/>
          <p:nvPr/>
        </p:nvSpPr>
        <p:spPr>
          <a:xfrm>
            <a:off x="147475" y="82950"/>
            <a:ext cx="84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ContactHistory.java	</a:t>
            </a:r>
            <a:r>
              <a:rPr lang="ko">
                <a:solidFill>
                  <a:schemeClr val="dk1"/>
                </a:solidFill>
              </a:rPr>
              <a:t>contacthistory.jsp</a:t>
            </a:r>
            <a:r>
              <a:rPr lang="ko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740" name="Google Shape;740;p76"/>
          <p:cNvSpPr/>
          <p:nvPr/>
        </p:nvSpPr>
        <p:spPr>
          <a:xfrm>
            <a:off x="2766250" y="3049675"/>
            <a:ext cx="1354500" cy="228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76"/>
          <p:cNvSpPr txBox="1"/>
          <p:nvPr/>
        </p:nvSpPr>
        <p:spPr>
          <a:xfrm>
            <a:off x="4120750" y="30496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productDetail</a:t>
            </a:r>
            <a:endParaRPr sz="9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80050"/>
            <a:ext cx="8839199" cy="4263443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77"/>
          <p:cNvSpPr txBox="1"/>
          <p:nvPr/>
        </p:nvSpPr>
        <p:spPr>
          <a:xfrm>
            <a:off x="147475" y="82950"/>
            <a:ext cx="84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Secession.java		s</a:t>
            </a:r>
            <a:r>
              <a:rPr lang="ko">
                <a:solidFill>
                  <a:schemeClr val="dk1"/>
                </a:solidFill>
              </a:rPr>
              <a:t>ecession.jsp</a:t>
            </a:r>
            <a:endParaRPr/>
          </a:p>
        </p:txBody>
      </p:sp>
      <p:sp>
        <p:nvSpPr>
          <p:cNvPr id="748" name="Google Shape;748;p77"/>
          <p:cNvSpPr/>
          <p:nvPr/>
        </p:nvSpPr>
        <p:spPr>
          <a:xfrm>
            <a:off x="4232600" y="4566100"/>
            <a:ext cx="796800" cy="364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77"/>
          <p:cNvSpPr txBox="1"/>
          <p:nvPr/>
        </p:nvSpPr>
        <p:spPr>
          <a:xfrm>
            <a:off x="5192900" y="45946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ReconfirmSecession</a:t>
            </a:r>
            <a:endParaRPr sz="8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97650"/>
            <a:ext cx="8839201" cy="4303295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78"/>
          <p:cNvSpPr txBox="1"/>
          <p:nvPr/>
        </p:nvSpPr>
        <p:spPr>
          <a:xfrm>
            <a:off x="147475" y="82950"/>
            <a:ext cx="84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ReconfirmSecession.java		r</a:t>
            </a:r>
            <a:r>
              <a:rPr lang="ko">
                <a:solidFill>
                  <a:schemeClr val="dk1"/>
                </a:solidFill>
              </a:rPr>
              <a:t>econfirmsecession.jsp</a:t>
            </a:r>
            <a:r>
              <a:rPr lang="ko">
                <a:solidFill>
                  <a:schemeClr val="dk1"/>
                </a:solidFill>
              </a:rPr>
              <a:t>  </a:t>
            </a:r>
            <a:endParaRPr/>
          </a:p>
        </p:txBody>
      </p:sp>
      <p:sp>
        <p:nvSpPr>
          <p:cNvPr id="756" name="Google Shape;756;p78"/>
          <p:cNvSpPr/>
          <p:nvPr/>
        </p:nvSpPr>
        <p:spPr>
          <a:xfrm>
            <a:off x="4173600" y="3335325"/>
            <a:ext cx="796800" cy="364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78"/>
          <p:cNvSpPr txBox="1"/>
          <p:nvPr/>
        </p:nvSpPr>
        <p:spPr>
          <a:xfrm>
            <a:off x="5049350" y="3363825"/>
            <a:ext cx="5038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main</a:t>
            </a:r>
            <a:endParaRPr sz="8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21475"/>
            <a:ext cx="8839202" cy="4322030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79"/>
          <p:cNvSpPr txBox="1"/>
          <p:nvPr/>
        </p:nvSpPr>
        <p:spPr>
          <a:xfrm>
            <a:off x="147475" y="82950"/>
            <a:ext cx="84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userProfile</a:t>
            </a:r>
            <a:endParaRPr/>
          </a:p>
        </p:txBody>
      </p:sp>
      <p:sp>
        <p:nvSpPr>
          <p:cNvPr id="764" name="Google Shape;764;p79"/>
          <p:cNvSpPr/>
          <p:nvPr/>
        </p:nvSpPr>
        <p:spPr>
          <a:xfrm>
            <a:off x="3797700" y="4129550"/>
            <a:ext cx="1594800" cy="53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79"/>
          <p:cNvSpPr/>
          <p:nvPr/>
        </p:nvSpPr>
        <p:spPr>
          <a:xfrm>
            <a:off x="2405850" y="3382925"/>
            <a:ext cx="525300" cy="304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79"/>
          <p:cNvSpPr/>
          <p:nvPr/>
        </p:nvSpPr>
        <p:spPr>
          <a:xfrm>
            <a:off x="3120525" y="3382925"/>
            <a:ext cx="525300" cy="304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79"/>
          <p:cNvSpPr txBox="1"/>
          <p:nvPr/>
        </p:nvSpPr>
        <p:spPr>
          <a:xfrm>
            <a:off x="3645825" y="3381125"/>
            <a:ext cx="148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sales review list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768" name="Google Shape;768;p79"/>
          <p:cNvSpPr txBox="1"/>
          <p:nvPr/>
        </p:nvSpPr>
        <p:spPr>
          <a:xfrm>
            <a:off x="1281125" y="3381125"/>
            <a:ext cx="148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purchase </a:t>
            </a:r>
            <a:r>
              <a:rPr lang="ko" sz="800">
                <a:solidFill>
                  <a:schemeClr val="dk1"/>
                </a:solidFill>
              </a:rPr>
              <a:t>review list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769" name="Google Shape;769;p79"/>
          <p:cNvSpPr/>
          <p:nvPr/>
        </p:nvSpPr>
        <p:spPr>
          <a:xfrm>
            <a:off x="609000" y="2641200"/>
            <a:ext cx="525300" cy="304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79"/>
          <p:cNvSpPr txBox="1"/>
          <p:nvPr/>
        </p:nvSpPr>
        <p:spPr>
          <a:xfrm>
            <a:off x="-322625" y="2639400"/>
            <a:ext cx="1027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user post list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5" name="Google Shape;77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15925"/>
            <a:ext cx="8839202" cy="4527572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80"/>
          <p:cNvSpPr txBox="1"/>
          <p:nvPr/>
        </p:nvSpPr>
        <p:spPr>
          <a:xfrm>
            <a:off x="147475" y="82950"/>
            <a:ext cx="84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sales review list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66975"/>
            <a:ext cx="8839201" cy="4576531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81"/>
          <p:cNvSpPr txBox="1"/>
          <p:nvPr/>
        </p:nvSpPr>
        <p:spPr>
          <a:xfrm>
            <a:off x="147475" y="82950"/>
            <a:ext cx="84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Purchase review list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0825" y="152400"/>
            <a:ext cx="631340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 txBox="1"/>
          <p:nvPr/>
        </p:nvSpPr>
        <p:spPr>
          <a:xfrm>
            <a:off x="176900" y="268850"/>
            <a:ext cx="2009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아이디 찾기 - 성공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findIDSuccess</a:t>
            </a:r>
            <a:endParaRPr/>
          </a:p>
        </p:txBody>
      </p:sp>
      <p:sp>
        <p:nvSpPr>
          <p:cNvPr id="145" name="Google Shape;145;p19"/>
          <p:cNvSpPr txBox="1"/>
          <p:nvPr/>
        </p:nvSpPr>
        <p:spPr>
          <a:xfrm>
            <a:off x="4935000" y="3221825"/>
            <a:ext cx="84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loginPage</a:t>
            </a:r>
            <a:endParaRPr sz="800"/>
          </a:p>
        </p:txBody>
      </p:sp>
      <p:sp>
        <p:nvSpPr>
          <p:cNvPr id="146" name="Google Shape;146;p19"/>
          <p:cNvSpPr/>
          <p:nvPr/>
        </p:nvSpPr>
        <p:spPr>
          <a:xfrm>
            <a:off x="4858800" y="2994625"/>
            <a:ext cx="645600" cy="30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9"/>
          <p:cNvSpPr/>
          <p:nvPr/>
        </p:nvSpPr>
        <p:spPr>
          <a:xfrm>
            <a:off x="5732425" y="2994625"/>
            <a:ext cx="645600" cy="30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9"/>
          <p:cNvSpPr txBox="1"/>
          <p:nvPr/>
        </p:nvSpPr>
        <p:spPr>
          <a:xfrm>
            <a:off x="5732425" y="3226225"/>
            <a:ext cx="84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findPassword</a:t>
            </a:r>
            <a:endParaRPr sz="8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7" name="Google Shape;78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0125" y="433850"/>
            <a:ext cx="6563754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82"/>
          <p:cNvSpPr txBox="1"/>
          <p:nvPr/>
        </p:nvSpPr>
        <p:spPr>
          <a:xfrm>
            <a:off x="147475" y="82950"/>
            <a:ext cx="84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user post list</a:t>
            </a:r>
            <a:endParaRPr/>
          </a:p>
        </p:txBody>
      </p:sp>
      <p:sp>
        <p:nvSpPr>
          <p:cNvPr id="789" name="Google Shape;789;p82"/>
          <p:cNvSpPr/>
          <p:nvPr/>
        </p:nvSpPr>
        <p:spPr>
          <a:xfrm>
            <a:off x="3079775" y="1915025"/>
            <a:ext cx="1712700" cy="24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82"/>
          <p:cNvSpPr txBox="1"/>
          <p:nvPr/>
        </p:nvSpPr>
        <p:spPr>
          <a:xfrm>
            <a:off x="4824800" y="1800575"/>
            <a:ext cx="113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communityDetail</a:t>
            </a:r>
            <a:endParaRPr sz="800"/>
          </a:p>
        </p:txBody>
      </p:sp>
      <p:sp>
        <p:nvSpPr>
          <p:cNvPr id="791" name="Google Shape;791;p82"/>
          <p:cNvSpPr txBox="1"/>
          <p:nvPr/>
        </p:nvSpPr>
        <p:spPr>
          <a:xfrm>
            <a:off x="4203025" y="37991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productDetail</a:t>
            </a:r>
            <a:endParaRPr sz="900"/>
          </a:p>
        </p:txBody>
      </p:sp>
      <p:sp>
        <p:nvSpPr>
          <p:cNvPr id="792" name="Google Shape;792;p82"/>
          <p:cNvSpPr/>
          <p:nvPr/>
        </p:nvSpPr>
        <p:spPr>
          <a:xfrm>
            <a:off x="3134125" y="3880175"/>
            <a:ext cx="1068900" cy="24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0550" y="152400"/>
            <a:ext cx="631180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/>
          <p:nvPr/>
        </p:nvSpPr>
        <p:spPr>
          <a:xfrm>
            <a:off x="176900" y="268850"/>
            <a:ext cx="2009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비밀번호</a:t>
            </a:r>
            <a:r>
              <a:rPr lang="ko"/>
              <a:t> 찾기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findPassword</a:t>
            </a:r>
            <a:endParaRPr/>
          </a:p>
        </p:txBody>
      </p:sp>
      <p:sp>
        <p:nvSpPr>
          <p:cNvPr id="155" name="Google Shape;155;p20"/>
          <p:cNvSpPr txBox="1"/>
          <p:nvPr/>
        </p:nvSpPr>
        <p:spPr>
          <a:xfrm>
            <a:off x="4484525" y="3571875"/>
            <a:ext cx="503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6" name="Google Shape;156;p20"/>
          <p:cNvSpPr txBox="1"/>
          <p:nvPr/>
        </p:nvSpPr>
        <p:spPr>
          <a:xfrm>
            <a:off x="4572000" y="3157100"/>
            <a:ext cx="1472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passwordCertification</a:t>
            </a:r>
            <a:endParaRPr sz="800"/>
          </a:p>
        </p:txBody>
      </p:sp>
      <p:sp>
        <p:nvSpPr>
          <p:cNvPr id="157" name="Google Shape;157;p20"/>
          <p:cNvSpPr/>
          <p:nvPr/>
        </p:nvSpPr>
        <p:spPr>
          <a:xfrm>
            <a:off x="4689400" y="2894725"/>
            <a:ext cx="948000" cy="30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2500" y="152400"/>
            <a:ext cx="631340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 txBox="1"/>
          <p:nvPr/>
        </p:nvSpPr>
        <p:spPr>
          <a:xfrm>
            <a:off x="176900" y="268850"/>
            <a:ext cx="2009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비밀번호 찾기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passwordCertification</a:t>
            </a:r>
            <a:endParaRPr/>
          </a:p>
        </p:txBody>
      </p:sp>
      <p:sp>
        <p:nvSpPr>
          <p:cNvPr id="164" name="Google Shape;164;p21"/>
          <p:cNvSpPr txBox="1"/>
          <p:nvPr/>
        </p:nvSpPr>
        <p:spPr>
          <a:xfrm>
            <a:off x="5178500" y="4788175"/>
            <a:ext cx="920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resetPassword</a:t>
            </a:r>
            <a:endParaRPr sz="800"/>
          </a:p>
        </p:txBody>
      </p:sp>
      <p:sp>
        <p:nvSpPr>
          <p:cNvPr id="165" name="Google Shape;165;p21"/>
          <p:cNvSpPr/>
          <p:nvPr/>
        </p:nvSpPr>
        <p:spPr>
          <a:xfrm>
            <a:off x="5183150" y="4480375"/>
            <a:ext cx="992100" cy="30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